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4" r:id="rId4"/>
    <p:sldId id="292" r:id="rId5"/>
    <p:sldId id="267" r:id="rId6"/>
    <p:sldId id="279" r:id="rId7"/>
    <p:sldId id="298" r:id="rId8"/>
    <p:sldId id="288" r:id="rId9"/>
    <p:sldId id="297" r:id="rId10"/>
    <p:sldId id="282" r:id="rId11"/>
    <p:sldId id="260" r:id="rId12"/>
    <p:sldId id="261" r:id="rId13"/>
    <p:sldId id="268" r:id="rId14"/>
    <p:sldId id="270" r:id="rId15"/>
    <p:sldId id="285" r:id="rId16"/>
    <p:sldId id="287" r:id="rId17"/>
    <p:sldId id="284" r:id="rId18"/>
    <p:sldId id="289" r:id="rId19"/>
    <p:sldId id="262" r:id="rId20"/>
    <p:sldId id="264" r:id="rId21"/>
    <p:sldId id="291" r:id="rId22"/>
    <p:sldId id="265" r:id="rId23"/>
    <p:sldId id="293" r:id="rId24"/>
    <p:sldId id="269" r:id="rId25"/>
    <p:sldId id="294" r:id="rId26"/>
    <p:sldId id="295" r:id="rId27"/>
    <p:sldId id="296" r:id="rId28"/>
    <p:sldId id="271" r:id="rId29"/>
    <p:sldId id="273" r:id="rId30"/>
    <p:sldId id="266" r:id="rId31"/>
    <p:sldId id="286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E3A0F-3DA5-48A3-B87E-52F5D3E77A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3238AB3-0084-4E82-99C7-6C333EB55A71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4487EF2B-59B8-4A45-B4AB-A34CF3A40794}" type="parTrans" cxnId="{874AA00A-0613-4664-9FB6-E52B0FA01C5E}">
      <dgm:prSet/>
      <dgm:spPr/>
      <dgm:t>
        <a:bodyPr/>
        <a:lstStyle/>
        <a:p>
          <a:endParaRPr lang="en-US"/>
        </a:p>
      </dgm:t>
    </dgm:pt>
    <dgm:pt modelId="{985B128C-1363-4527-B21C-C3A3FD19EA05}" type="sibTrans" cxnId="{874AA00A-0613-4664-9FB6-E52B0FA01C5E}">
      <dgm:prSet/>
      <dgm:spPr/>
      <dgm:t>
        <a:bodyPr/>
        <a:lstStyle/>
        <a:p>
          <a:endParaRPr lang="en-US"/>
        </a:p>
      </dgm:t>
    </dgm:pt>
    <dgm:pt modelId="{ADB685A8-F31E-4558-A0A8-A0DF7548733E}">
      <dgm:prSet/>
      <dgm:spPr/>
      <dgm:t>
        <a:bodyPr/>
        <a:lstStyle/>
        <a:p>
          <a:pPr>
            <a:defRPr cap="all"/>
          </a:pPr>
          <a:r>
            <a:rPr lang="en-US"/>
            <a:t>Background</a:t>
          </a:r>
        </a:p>
      </dgm:t>
    </dgm:pt>
    <dgm:pt modelId="{0B1B62DF-6DC0-42CE-B50B-FEE03182FF98}" type="parTrans" cxnId="{E137E6D3-F21E-49DF-A45A-07F335D8A926}">
      <dgm:prSet/>
      <dgm:spPr/>
      <dgm:t>
        <a:bodyPr/>
        <a:lstStyle/>
        <a:p>
          <a:endParaRPr lang="en-US"/>
        </a:p>
      </dgm:t>
    </dgm:pt>
    <dgm:pt modelId="{8EC46B45-7CFD-4AC1-B742-DD75D4B1D150}" type="sibTrans" cxnId="{E137E6D3-F21E-49DF-A45A-07F335D8A926}">
      <dgm:prSet/>
      <dgm:spPr/>
      <dgm:t>
        <a:bodyPr/>
        <a:lstStyle/>
        <a:p>
          <a:endParaRPr lang="en-US"/>
        </a:p>
      </dgm:t>
    </dgm:pt>
    <dgm:pt modelId="{C762D592-E8E2-4F09-8B7E-B5FD5AF069FB}">
      <dgm:prSet/>
      <dgm:spPr/>
      <dgm:t>
        <a:bodyPr/>
        <a:lstStyle/>
        <a:p>
          <a:pPr>
            <a:defRPr cap="all"/>
          </a:pPr>
          <a:r>
            <a:rPr lang="en-US"/>
            <a:t>Approach</a:t>
          </a:r>
        </a:p>
      </dgm:t>
    </dgm:pt>
    <dgm:pt modelId="{C1F43788-FD2A-4483-A814-3C392FC8AB34}" type="parTrans" cxnId="{998DB1CA-9CAB-4ADB-AFE3-31BAFD636478}">
      <dgm:prSet/>
      <dgm:spPr/>
      <dgm:t>
        <a:bodyPr/>
        <a:lstStyle/>
        <a:p>
          <a:endParaRPr lang="en-US"/>
        </a:p>
      </dgm:t>
    </dgm:pt>
    <dgm:pt modelId="{15B25798-2052-49C5-ADD4-8F9A9748B010}" type="sibTrans" cxnId="{998DB1CA-9CAB-4ADB-AFE3-31BAFD636478}">
      <dgm:prSet/>
      <dgm:spPr/>
      <dgm:t>
        <a:bodyPr/>
        <a:lstStyle/>
        <a:p>
          <a:endParaRPr lang="en-US"/>
        </a:p>
      </dgm:t>
    </dgm:pt>
    <dgm:pt modelId="{E6430578-2C5C-4311-AA08-DCC925454760}">
      <dgm:prSet/>
      <dgm:spPr/>
      <dgm:t>
        <a:bodyPr/>
        <a:lstStyle/>
        <a:p>
          <a:pPr>
            <a:defRPr cap="all"/>
          </a:pPr>
          <a:r>
            <a:rPr lang="en-US"/>
            <a:t>Method</a:t>
          </a:r>
        </a:p>
      </dgm:t>
    </dgm:pt>
    <dgm:pt modelId="{01FAF33D-B6B7-44C9-A051-BE8A0921DB8C}" type="parTrans" cxnId="{4C127ED7-A17D-4DA8-802C-F7BDCBFB7C6C}">
      <dgm:prSet/>
      <dgm:spPr/>
      <dgm:t>
        <a:bodyPr/>
        <a:lstStyle/>
        <a:p>
          <a:endParaRPr lang="en-US"/>
        </a:p>
      </dgm:t>
    </dgm:pt>
    <dgm:pt modelId="{683AF596-4985-4027-B093-8652EC30B31B}" type="sibTrans" cxnId="{4C127ED7-A17D-4DA8-802C-F7BDCBFB7C6C}">
      <dgm:prSet/>
      <dgm:spPr/>
      <dgm:t>
        <a:bodyPr/>
        <a:lstStyle/>
        <a:p>
          <a:endParaRPr lang="en-US"/>
        </a:p>
      </dgm:t>
    </dgm:pt>
    <dgm:pt modelId="{FE8C2009-F36C-4EA7-9835-EC1E7AF145FC}">
      <dgm:prSet/>
      <dgm:spPr/>
      <dgm:t>
        <a:bodyPr/>
        <a:lstStyle/>
        <a:p>
          <a:pPr>
            <a:defRPr cap="all"/>
          </a:pPr>
          <a:r>
            <a:rPr lang="en-US"/>
            <a:t>Internal Validation</a:t>
          </a:r>
        </a:p>
      </dgm:t>
    </dgm:pt>
    <dgm:pt modelId="{7326B0B1-5D29-4118-9508-2DEC96D92413}" type="parTrans" cxnId="{BF059F01-6124-4DC5-9B46-21CEB832A83B}">
      <dgm:prSet/>
      <dgm:spPr/>
      <dgm:t>
        <a:bodyPr/>
        <a:lstStyle/>
        <a:p>
          <a:endParaRPr lang="en-US"/>
        </a:p>
      </dgm:t>
    </dgm:pt>
    <dgm:pt modelId="{A2B19376-02F7-423E-A572-8F4148868B5C}" type="sibTrans" cxnId="{BF059F01-6124-4DC5-9B46-21CEB832A83B}">
      <dgm:prSet/>
      <dgm:spPr/>
      <dgm:t>
        <a:bodyPr/>
        <a:lstStyle/>
        <a:p>
          <a:endParaRPr lang="en-US"/>
        </a:p>
      </dgm:t>
    </dgm:pt>
    <dgm:pt modelId="{A5348B50-0217-4DFA-8CCB-6173DD6425DB}">
      <dgm:prSet/>
      <dgm:spPr/>
      <dgm:t>
        <a:bodyPr/>
        <a:lstStyle/>
        <a:p>
          <a:pPr>
            <a:defRPr cap="all"/>
          </a:pPr>
          <a:r>
            <a:rPr lang="en-US"/>
            <a:t>Applications</a:t>
          </a:r>
        </a:p>
      </dgm:t>
    </dgm:pt>
    <dgm:pt modelId="{2D152B8A-9CEE-41D4-B1CD-60E631B08670}" type="parTrans" cxnId="{E286C828-826F-4F76-A33E-8D570D026D0E}">
      <dgm:prSet/>
      <dgm:spPr/>
      <dgm:t>
        <a:bodyPr/>
        <a:lstStyle/>
        <a:p>
          <a:endParaRPr lang="en-US"/>
        </a:p>
      </dgm:t>
    </dgm:pt>
    <dgm:pt modelId="{90F954BF-1F2E-4B7A-A40B-CD841B4E9815}" type="sibTrans" cxnId="{E286C828-826F-4F76-A33E-8D570D026D0E}">
      <dgm:prSet/>
      <dgm:spPr/>
      <dgm:t>
        <a:bodyPr/>
        <a:lstStyle/>
        <a:p>
          <a:endParaRPr lang="en-US"/>
        </a:p>
      </dgm:t>
    </dgm:pt>
    <dgm:pt modelId="{E7037B3A-9972-435D-9738-B5291098ACAB}">
      <dgm:prSet/>
      <dgm:spPr/>
      <dgm:t>
        <a:bodyPr/>
        <a:lstStyle/>
        <a:p>
          <a:pPr>
            <a:defRPr cap="all"/>
          </a:pPr>
          <a:r>
            <a:rPr lang="en-US"/>
            <a:t>External Validation</a:t>
          </a:r>
        </a:p>
      </dgm:t>
    </dgm:pt>
    <dgm:pt modelId="{CC712CB0-158F-4AEE-A132-337F8E90568B}" type="parTrans" cxnId="{9DC68D92-F0A3-49D6-B3EC-170E32D4E24D}">
      <dgm:prSet/>
      <dgm:spPr/>
      <dgm:t>
        <a:bodyPr/>
        <a:lstStyle/>
        <a:p>
          <a:endParaRPr lang="en-US"/>
        </a:p>
      </dgm:t>
    </dgm:pt>
    <dgm:pt modelId="{86584636-EA6C-437F-9EB3-54F11654F5B4}" type="sibTrans" cxnId="{9DC68D92-F0A3-49D6-B3EC-170E32D4E24D}">
      <dgm:prSet/>
      <dgm:spPr/>
      <dgm:t>
        <a:bodyPr/>
        <a:lstStyle/>
        <a:p>
          <a:endParaRPr lang="en-US"/>
        </a:p>
      </dgm:t>
    </dgm:pt>
    <dgm:pt modelId="{3702D939-3C36-4A5D-8E7B-04C767EE4C2F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CAE45AF6-58E6-433F-B661-1B6F1AAE51DE}" type="parTrans" cxnId="{FB5317C2-867C-4611-AE26-957739513AE7}">
      <dgm:prSet/>
      <dgm:spPr/>
      <dgm:t>
        <a:bodyPr/>
        <a:lstStyle/>
        <a:p>
          <a:endParaRPr lang="en-US"/>
        </a:p>
      </dgm:t>
    </dgm:pt>
    <dgm:pt modelId="{5488C4ED-A739-4594-A532-51DCF4161B5A}" type="sibTrans" cxnId="{FB5317C2-867C-4611-AE26-957739513AE7}">
      <dgm:prSet/>
      <dgm:spPr/>
      <dgm:t>
        <a:bodyPr/>
        <a:lstStyle/>
        <a:p>
          <a:endParaRPr lang="en-US"/>
        </a:p>
      </dgm:t>
    </dgm:pt>
    <dgm:pt modelId="{F6EF268D-A4AA-476C-93A1-F6539C8A75F8}" type="pres">
      <dgm:prSet presAssocID="{104E3A0F-3DA5-48A3-B87E-52F5D3E77A07}" presName="root" presStyleCnt="0">
        <dgm:presLayoutVars>
          <dgm:dir/>
          <dgm:resizeHandles val="exact"/>
        </dgm:presLayoutVars>
      </dgm:prSet>
      <dgm:spPr/>
    </dgm:pt>
    <dgm:pt modelId="{6585D6A6-8027-4A7B-9EC0-4FADC048361A}" type="pres">
      <dgm:prSet presAssocID="{73238AB3-0084-4E82-99C7-6C333EB55A71}" presName="compNode" presStyleCnt="0"/>
      <dgm:spPr/>
    </dgm:pt>
    <dgm:pt modelId="{DDFFCF55-B034-49EC-9242-FEE40DDDFF0A}" type="pres">
      <dgm:prSet presAssocID="{73238AB3-0084-4E82-99C7-6C333EB55A71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E8453067-383B-41CD-8825-D36F91F86638}" type="pres">
      <dgm:prSet presAssocID="{73238AB3-0084-4E82-99C7-6C333EB55A7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74AD3CD-8E0A-4896-BE43-D1C73D0389DB}" type="pres">
      <dgm:prSet presAssocID="{73238AB3-0084-4E82-99C7-6C333EB55A71}" presName="spaceRect" presStyleCnt="0"/>
      <dgm:spPr/>
    </dgm:pt>
    <dgm:pt modelId="{B8F93DE4-8C39-43DA-8ED6-17D7234D9459}" type="pres">
      <dgm:prSet presAssocID="{73238AB3-0084-4E82-99C7-6C333EB55A71}" presName="textRect" presStyleLbl="revTx" presStyleIdx="0" presStyleCnt="8">
        <dgm:presLayoutVars>
          <dgm:chMax val="1"/>
          <dgm:chPref val="1"/>
        </dgm:presLayoutVars>
      </dgm:prSet>
      <dgm:spPr/>
    </dgm:pt>
    <dgm:pt modelId="{D68AC366-A6B5-4BAF-A7DE-F03D7BE4DDF6}" type="pres">
      <dgm:prSet presAssocID="{985B128C-1363-4527-B21C-C3A3FD19EA05}" presName="sibTrans" presStyleCnt="0"/>
      <dgm:spPr/>
    </dgm:pt>
    <dgm:pt modelId="{9B3AE581-C269-4663-8743-14A20296FBF3}" type="pres">
      <dgm:prSet presAssocID="{ADB685A8-F31E-4558-A0A8-A0DF7548733E}" presName="compNode" presStyleCnt="0"/>
      <dgm:spPr/>
    </dgm:pt>
    <dgm:pt modelId="{DF55E7C6-DF91-45F7-9B33-1DDEF313319E}" type="pres">
      <dgm:prSet presAssocID="{ADB685A8-F31E-4558-A0A8-A0DF7548733E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7360428C-47B4-4B20-A263-CFAF9C69FA69}" type="pres">
      <dgm:prSet presAssocID="{ADB685A8-F31E-4558-A0A8-A0DF7548733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9F72EFA-E6FB-43B0-A54B-AF31D940174F}" type="pres">
      <dgm:prSet presAssocID="{ADB685A8-F31E-4558-A0A8-A0DF7548733E}" presName="spaceRect" presStyleCnt="0"/>
      <dgm:spPr/>
    </dgm:pt>
    <dgm:pt modelId="{468FD40C-FEB1-441F-AF79-4D9ECADC2C54}" type="pres">
      <dgm:prSet presAssocID="{ADB685A8-F31E-4558-A0A8-A0DF7548733E}" presName="textRect" presStyleLbl="revTx" presStyleIdx="1" presStyleCnt="8">
        <dgm:presLayoutVars>
          <dgm:chMax val="1"/>
          <dgm:chPref val="1"/>
        </dgm:presLayoutVars>
      </dgm:prSet>
      <dgm:spPr/>
    </dgm:pt>
    <dgm:pt modelId="{B706B400-B15F-4691-BB77-CC1AF06CD74D}" type="pres">
      <dgm:prSet presAssocID="{8EC46B45-7CFD-4AC1-B742-DD75D4B1D150}" presName="sibTrans" presStyleCnt="0"/>
      <dgm:spPr/>
    </dgm:pt>
    <dgm:pt modelId="{EACB5553-FD61-481F-9588-C6ADADF13E47}" type="pres">
      <dgm:prSet presAssocID="{C762D592-E8E2-4F09-8B7E-B5FD5AF069FB}" presName="compNode" presStyleCnt="0"/>
      <dgm:spPr/>
    </dgm:pt>
    <dgm:pt modelId="{50607CBB-D821-4028-8D25-4ED1E34B8ECE}" type="pres">
      <dgm:prSet presAssocID="{C762D592-E8E2-4F09-8B7E-B5FD5AF069FB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611994FE-F00E-44CC-A86F-CA312908F480}" type="pres">
      <dgm:prSet presAssocID="{C762D592-E8E2-4F09-8B7E-B5FD5AF069F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747D720-D237-4219-950E-0DC3FD551396}" type="pres">
      <dgm:prSet presAssocID="{C762D592-E8E2-4F09-8B7E-B5FD5AF069FB}" presName="spaceRect" presStyleCnt="0"/>
      <dgm:spPr/>
    </dgm:pt>
    <dgm:pt modelId="{0B3D07C9-2BB1-45BA-A4E7-43AD2D05190C}" type="pres">
      <dgm:prSet presAssocID="{C762D592-E8E2-4F09-8B7E-B5FD5AF069FB}" presName="textRect" presStyleLbl="revTx" presStyleIdx="2" presStyleCnt="8">
        <dgm:presLayoutVars>
          <dgm:chMax val="1"/>
          <dgm:chPref val="1"/>
        </dgm:presLayoutVars>
      </dgm:prSet>
      <dgm:spPr/>
    </dgm:pt>
    <dgm:pt modelId="{983FFB3B-FEB3-4C3E-ACCF-7DD63961D071}" type="pres">
      <dgm:prSet presAssocID="{15B25798-2052-49C5-ADD4-8F9A9748B010}" presName="sibTrans" presStyleCnt="0"/>
      <dgm:spPr/>
    </dgm:pt>
    <dgm:pt modelId="{9A460D89-4941-4D2E-B37C-8B822A81795A}" type="pres">
      <dgm:prSet presAssocID="{E6430578-2C5C-4311-AA08-DCC925454760}" presName="compNode" presStyleCnt="0"/>
      <dgm:spPr/>
    </dgm:pt>
    <dgm:pt modelId="{C3D42AA2-F236-4557-B5D6-CEA9E867642B}" type="pres">
      <dgm:prSet presAssocID="{E6430578-2C5C-4311-AA08-DCC925454760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B0FA582B-C48D-4EBD-8CD1-B8E714B046E3}" type="pres">
      <dgm:prSet presAssocID="{E6430578-2C5C-4311-AA08-DCC925454760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7EFCEF19-AEB9-41EA-8ABC-CB79E1988877}" type="pres">
      <dgm:prSet presAssocID="{E6430578-2C5C-4311-AA08-DCC925454760}" presName="spaceRect" presStyleCnt="0"/>
      <dgm:spPr/>
    </dgm:pt>
    <dgm:pt modelId="{1C1AF3FC-874A-4196-B8E1-47964353B0A4}" type="pres">
      <dgm:prSet presAssocID="{E6430578-2C5C-4311-AA08-DCC925454760}" presName="textRect" presStyleLbl="revTx" presStyleIdx="3" presStyleCnt="8">
        <dgm:presLayoutVars>
          <dgm:chMax val="1"/>
          <dgm:chPref val="1"/>
        </dgm:presLayoutVars>
      </dgm:prSet>
      <dgm:spPr/>
    </dgm:pt>
    <dgm:pt modelId="{C015A5B3-D030-43AD-88AE-F559A81E306B}" type="pres">
      <dgm:prSet presAssocID="{683AF596-4985-4027-B093-8652EC30B31B}" presName="sibTrans" presStyleCnt="0"/>
      <dgm:spPr/>
    </dgm:pt>
    <dgm:pt modelId="{8EF3F29E-C3CD-4B19-ABD3-5BE341514A91}" type="pres">
      <dgm:prSet presAssocID="{FE8C2009-F36C-4EA7-9835-EC1E7AF145FC}" presName="compNode" presStyleCnt="0"/>
      <dgm:spPr/>
    </dgm:pt>
    <dgm:pt modelId="{72D0638B-61E5-43A4-BA75-37885FEB2E8B}" type="pres">
      <dgm:prSet presAssocID="{FE8C2009-F36C-4EA7-9835-EC1E7AF145FC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6ED7494F-9168-431E-894B-364299120BF2}" type="pres">
      <dgm:prSet presAssocID="{FE8C2009-F36C-4EA7-9835-EC1E7AF145F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E6D20D5-14AF-47BA-BB0B-C3A4D8503C01}" type="pres">
      <dgm:prSet presAssocID="{FE8C2009-F36C-4EA7-9835-EC1E7AF145FC}" presName="spaceRect" presStyleCnt="0"/>
      <dgm:spPr/>
    </dgm:pt>
    <dgm:pt modelId="{60A32681-FDAF-41B4-865F-DCA6DC4D90CF}" type="pres">
      <dgm:prSet presAssocID="{FE8C2009-F36C-4EA7-9835-EC1E7AF145FC}" presName="textRect" presStyleLbl="revTx" presStyleIdx="4" presStyleCnt="8">
        <dgm:presLayoutVars>
          <dgm:chMax val="1"/>
          <dgm:chPref val="1"/>
        </dgm:presLayoutVars>
      </dgm:prSet>
      <dgm:spPr/>
    </dgm:pt>
    <dgm:pt modelId="{254C951A-6948-43C1-BDDE-C2729D7CA9DA}" type="pres">
      <dgm:prSet presAssocID="{A2B19376-02F7-423E-A572-8F4148868B5C}" presName="sibTrans" presStyleCnt="0"/>
      <dgm:spPr/>
    </dgm:pt>
    <dgm:pt modelId="{6670D1F9-18CE-4767-91E4-D426AB65AEBC}" type="pres">
      <dgm:prSet presAssocID="{A5348B50-0217-4DFA-8CCB-6173DD6425DB}" presName="compNode" presStyleCnt="0"/>
      <dgm:spPr/>
    </dgm:pt>
    <dgm:pt modelId="{DD11890E-3582-41EB-96A8-62DA0FE6144D}" type="pres">
      <dgm:prSet presAssocID="{A5348B50-0217-4DFA-8CCB-6173DD6425DB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A658394C-088D-4AF0-AD28-BBFAC79D86EB}" type="pres">
      <dgm:prSet presAssocID="{A5348B50-0217-4DFA-8CCB-6173DD6425D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38EA45-6976-474E-B9A5-6061E6A2B9B8}" type="pres">
      <dgm:prSet presAssocID="{A5348B50-0217-4DFA-8CCB-6173DD6425DB}" presName="spaceRect" presStyleCnt="0"/>
      <dgm:spPr/>
    </dgm:pt>
    <dgm:pt modelId="{F0BDD660-FC67-4381-8370-EE58B71FAC5D}" type="pres">
      <dgm:prSet presAssocID="{A5348B50-0217-4DFA-8CCB-6173DD6425DB}" presName="textRect" presStyleLbl="revTx" presStyleIdx="5" presStyleCnt="8">
        <dgm:presLayoutVars>
          <dgm:chMax val="1"/>
          <dgm:chPref val="1"/>
        </dgm:presLayoutVars>
      </dgm:prSet>
      <dgm:spPr/>
    </dgm:pt>
    <dgm:pt modelId="{304FE48B-28B0-4469-AEF0-434EA9B963DC}" type="pres">
      <dgm:prSet presAssocID="{90F954BF-1F2E-4B7A-A40B-CD841B4E9815}" presName="sibTrans" presStyleCnt="0"/>
      <dgm:spPr/>
    </dgm:pt>
    <dgm:pt modelId="{7054965D-F0A4-49C1-BF26-06378B0069AF}" type="pres">
      <dgm:prSet presAssocID="{E7037B3A-9972-435D-9738-B5291098ACAB}" presName="compNode" presStyleCnt="0"/>
      <dgm:spPr/>
    </dgm:pt>
    <dgm:pt modelId="{A00D72DF-693D-4812-B866-C4FF6F930BDF}" type="pres">
      <dgm:prSet presAssocID="{E7037B3A-9972-435D-9738-B5291098ACAB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1F343CE1-C591-45F9-97EF-F61742BCA4BC}" type="pres">
      <dgm:prSet presAssocID="{E7037B3A-9972-435D-9738-B5291098ACA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7DE1D167-1934-498E-BFE3-D354498D07B2}" type="pres">
      <dgm:prSet presAssocID="{E7037B3A-9972-435D-9738-B5291098ACAB}" presName="spaceRect" presStyleCnt="0"/>
      <dgm:spPr/>
    </dgm:pt>
    <dgm:pt modelId="{CE9C7261-3D93-4D64-B744-16A1F569DDDF}" type="pres">
      <dgm:prSet presAssocID="{E7037B3A-9972-435D-9738-B5291098ACAB}" presName="textRect" presStyleLbl="revTx" presStyleIdx="6" presStyleCnt="8">
        <dgm:presLayoutVars>
          <dgm:chMax val="1"/>
          <dgm:chPref val="1"/>
        </dgm:presLayoutVars>
      </dgm:prSet>
      <dgm:spPr/>
    </dgm:pt>
    <dgm:pt modelId="{366824A8-9FE5-4462-A885-9A36CE3575F9}" type="pres">
      <dgm:prSet presAssocID="{86584636-EA6C-437F-9EB3-54F11654F5B4}" presName="sibTrans" presStyleCnt="0"/>
      <dgm:spPr/>
    </dgm:pt>
    <dgm:pt modelId="{6BC70D94-0A65-4940-BE25-A909A3C4739B}" type="pres">
      <dgm:prSet presAssocID="{3702D939-3C36-4A5D-8E7B-04C767EE4C2F}" presName="compNode" presStyleCnt="0"/>
      <dgm:spPr/>
    </dgm:pt>
    <dgm:pt modelId="{14D7C8AD-1D81-4129-9E7B-B8AA1A388EDB}" type="pres">
      <dgm:prSet presAssocID="{3702D939-3C36-4A5D-8E7B-04C767EE4C2F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649480F4-B12E-4796-9D6A-BEAE227922F8}" type="pres">
      <dgm:prSet presAssocID="{3702D939-3C36-4A5D-8E7B-04C767EE4C2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1D47190-52CD-4BE7-B953-A6DD45C4528D}" type="pres">
      <dgm:prSet presAssocID="{3702D939-3C36-4A5D-8E7B-04C767EE4C2F}" presName="spaceRect" presStyleCnt="0"/>
      <dgm:spPr/>
    </dgm:pt>
    <dgm:pt modelId="{36086FCA-D153-4292-A2C6-128D52AEF6B3}" type="pres">
      <dgm:prSet presAssocID="{3702D939-3C36-4A5D-8E7B-04C767EE4C2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F059F01-6124-4DC5-9B46-21CEB832A83B}" srcId="{104E3A0F-3DA5-48A3-B87E-52F5D3E77A07}" destId="{FE8C2009-F36C-4EA7-9835-EC1E7AF145FC}" srcOrd="4" destOrd="0" parTransId="{7326B0B1-5D29-4118-9508-2DEC96D92413}" sibTransId="{A2B19376-02F7-423E-A572-8F4148868B5C}"/>
    <dgm:cxn modelId="{0F7D6805-FD53-4E36-A083-DC9A4A474B00}" type="presOf" srcId="{ADB685A8-F31E-4558-A0A8-A0DF7548733E}" destId="{468FD40C-FEB1-441F-AF79-4D9ECADC2C54}" srcOrd="0" destOrd="0" presId="urn:microsoft.com/office/officeart/2018/5/layout/IconLeafLabelList"/>
    <dgm:cxn modelId="{874AA00A-0613-4664-9FB6-E52B0FA01C5E}" srcId="{104E3A0F-3DA5-48A3-B87E-52F5D3E77A07}" destId="{73238AB3-0084-4E82-99C7-6C333EB55A71}" srcOrd="0" destOrd="0" parTransId="{4487EF2B-59B8-4A45-B4AB-A34CF3A40794}" sibTransId="{985B128C-1363-4527-B21C-C3A3FD19EA05}"/>
    <dgm:cxn modelId="{76034E1A-992A-4B35-9DDB-A619298D3672}" type="presOf" srcId="{104E3A0F-3DA5-48A3-B87E-52F5D3E77A07}" destId="{F6EF268D-A4AA-476C-93A1-F6539C8A75F8}" srcOrd="0" destOrd="0" presId="urn:microsoft.com/office/officeart/2018/5/layout/IconLeafLabelList"/>
    <dgm:cxn modelId="{E286C828-826F-4F76-A33E-8D570D026D0E}" srcId="{104E3A0F-3DA5-48A3-B87E-52F5D3E77A07}" destId="{A5348B50-0217-4DFA-8CCB-6173DD6425DB}" srcOrd="5" destOrd="0" parTransId="{2D152B8A-9CEE-41D4-B1CD-60E631B08670}" sibTransId="{90F954BF-1F2E-4B7A-A40B-CD841B4E9815}"/>
    <dgm:cxn modelId="{CC86ED2A-3751-47F5-B7E4-F2263FD3B64F}" type="presOf" srcId="{FE8C2009-F36C-4EA7-9835-EC1E7AF145FC}" destId="{60A32681-FDAF-41B4-865F-DCA6DC4D90CF}" srcOrd="0" destOrd="0" presId="urn:microsoft.com/office/officeart/2018/5/layout/IconLeafLabelList"/>
    <dgm:cxn modelId="{D281A541-C7D6-4FB1-9FC3-647B48070CE0}" type="presOf" srcId="{3702D939-3C36-4A5D-8E7B-04C767EE4C2F}" destId="{36086FCA-D153-4292-A2C6-128D52AEF6B3}" srcOrd="0" destOrd="0" presId="urn:microsoft.com/office/officeart/2018/5/layout/IconLeafLabelList"/>
    <dgm:cxn modelId="{15BB2775-6F8E-4A23-94AB-222DCBE8D86F}" type="presOf" srcId="{A5348B50-0217-4DFA-8CCB-6173DD6425DB}" destId="{F0BDD660-FC67-4381-8370-EE58B71FAC5D}" srcOrd="0" destOrd="0" presId="urn:microsoft.com/office/officeart/2018/5/layout/IconLeafLabelList"/>
    <dgm:cxn modelId="{9DC68D92-F0A3-49D6-B3EC-170E32D4E24D}" srcId="{104E3A0F-3DA5-48A3-B87E-52F5D3E77A07}" destId="{E7037B3A-9972-435D-9738-B5291098ACAB}" srcOrd="6" destOrd="0" parTransId="{CC712CB0-158F-4AEE-A132-337F8E90568B}" sibTransId="{86584636-EA6C-437F-9EB3-54F11654F5B4}"/>
    <dgm:cxn modelId="{FD16CCB1-D640-441D-BB76-704FCEDC5C52}" type="presOf" srcId="{73238AB3-0084-4E82-99C7-6C333EB55A71}" destId="{B8F93DE4-8C39-43DA-8ED6-17D7234D9459}" srcOrd="0" destOrd="0" presId="urn:microsoft.com/office/officeart/2018/5/layout/IconLeafLabelList"/>
    <dgm:cxn modelId="{15E543C1-49DA-4679-8E46-C4D479C0723E}" type="presOf" srcId="{E7037B3A-9972-435D-9738-B5291098ACAB}" destId="{CE9C7261-3D93-4D64-B744-16A1F569DDDF}" srcOrd="0" destOrd="0" presId="urn:microsoft.com/office/officeart/2018/5/layout/IconLeafLabelList"/>
    <dgm:cxn modelId="{FB5317C2-867C-4611-AE26-957739513AE7}" srcId="{104E3A0F-3DA5-48A3-B87E-52F5D3E77A07}" destId="{3702D939-3C36-4A5D-8E7B-04C767EE4C2F}" srcOrd="7" destOrd="0" parTransId="{CAE45AF6-58E6-433F-B661-1B6F1AAE51DE}" sibTransId="{5488C4ED-A739-4594-A532-51DCF4161B5A}"/>
    <dgm:cxn modelId="{91F290C4-A915-4DF1-AF1D-0A4CC5E81110}" type="presOf" srcId="{C762D592-E8E2-4F09-8B7E-B5FD5AF069FB}" destId="{0B3D07C9-2BB1-45BA-A4E7-43AD2D05190C}" srcOrd="0" destOrd="0" presId="urn:microsoft.com/office/officeart/2018/5/layout/IconLeafLabelList"/>
    <dgm:cxn modelId="{998DB1CA-9CAB-4ADB-AFE3-31BAFD636478}" srcId="{104E3A0F-3DA5-48A3-B87E-52F5D3E77A07}" destId="{C762D592-E8E2-4F09-8B7E-B5FD5AF069FB}" srcOrd="2" destOrd="0" parTransId="{C1F43788-FD2A-4483-A814-3C392FC8AB34}" sibTransId="{15B25798-2052-49C5-ADD4-8F9A9748B010}"/>
    <dgm:cxn modelId="{E137E6D3-F21E-49DF-A45A-07F335D8A926}" srcId="{104E3A0F-3DA5-48A3-B87E-52F5D3E77A07}" destId="{ADB685A8-F31E-4558-A0A8-A0DF7548733E}" srcOrd="1" destOrd="0" parTransId="{0B1B62DF-6DC0-42CE-B50B-FEE03182FF98}" sibTransId="{8EC46B45-7CFD-4AC1-B742-DD75D4B1D150}"/>
    <dgm:cxn modelId="{4C127ED7-A17D-4DA8-802C-F7BDCBFB7C6C}" srcId="{104E3A0F-3DA5-48A3-B87E-52F5D3E77A07}" destId="{E6430578-2C5C-4311-AA08-DCC925454760}" srcOrd="3" destOrd="0" parTransId="{01FAF33D-B6B7-44C9-A051-BE8A0921DB8C}" sibTransId="{683AF596-4985-4027-B093-8652EC30B31B}"/>
    <dgm:cxn modelId="{1FEECCFD-7733-45DC-82BA-04B912E50042}" type="presOf" srcId="{E6430578-2C5C-4311-AA08-DCC925454760}" destId="{1C1AF3FC-874A-4196-B8E1-47964353B0A4}" srcOrd="0" destOrd="0" presId="urn:microsoft.com/office/officeart/2018/5/layout/IconLeafLabelList"/>
    <dgm:cxn modelId="{4E69816E-D3A1-4907-95C8-BDF6DC96705C}" type="presParOf" srcId="{F6EF268D-A4AA-476C-93A1-F6539C8A75F8}" destId="{6585D6A6-8027-4A7B-9EC0-4FADC048361A}" srcOrd="0" destOrd="0" presId="urn:microsoft.com/office/officeart/2018/5/layout/IconLeafLabelList"/>
    <dgm:cxn modelId="{120290AE-91CE-429A-9445-703EC536BCB8}" type="presParOf" srcId="{6585D6A6-8027-4A7B-9EC0-4FADC048361A}" destId="{DDFFCF55-B034-49EC-9242-FEE40DDDFF0A}" srcOrd="0" destOrd="0" presId="urn:microsoft.com/office/officeart/2018/5/layout/IconLeafLabelList"/>
    <dgm:cxn modelId="{AEACFF13-36E7-4215-A883-04D3D37F4835}" type="presParOf" srcId="{6585D6A6-8027-4A7B-9EC0-4FADC048361A}" destId="{E8453067-383B-41CD-8825-D36F91F86638}" srcOrd="1" destOrd="0" presId="urn:microsoft.com/office/officeart/2018/5/layout/IconLeafLabelList"/>
    <dgm:cxn modelId="{420CEB97-F0AE-46B6-8595-F4CED3DDE42A}" type="presParOf" srcId="{6585D6A6-8027-4A7B-9EC0-4FADC048361A}" destId="{E74AD3CD-8E0A-4896-BE43-D1C73D0389DB}" srcOrd="2" destOrd="0" presId="urn:microsoft.com/office/officeart/2018/5/layout/IconLeafLabelList"/>
    <dgm:cxn modelId="{F4901E58-5DA2-47B5-832B-2E5193137C99}" type="presParOf" srcId="{6585D6A6-8027-4A7B-9EC0-4FADC048361A}" destId="{B8F93DE4-8C39-43DA-8ED6-17D7234D9459}" srcOrd="3" destOrd="0" presId="urn:microsoft.com/office/officeart/2018/5/layout/IconLeafLabelList"/>
    <dgm:cxn modelId="{6D08BEBA-F4E7-46DE-9ADF-0CB499E64B98}" type="presParOf" srcId="{F6EF268D-A4AA-476C-93A1-F6539C8A75F8}" destId="{D68AC366-A6B5-4BAF-A7DE-F03D7BE4DDF6}" srcOrd="1" destOrd="0" presId="urn:microsoft.com/office/officeart/2018/5/layout/IconLeafLabelList"/>
    <dgm:cxn modelId="{66E7558D-7A0B-4623-A7F7-AE1146B369B6}" type="presParOf" srcId="{F6EF268D-A4AA-476C-93A1-F6539C8A75F8}" destId="{9B3AE581-C269-4663-8743-14A20296FBF3}" srcOrd="2" destOrd="0" presId="urn:microsoft.com/office/officeart/2018/5/layout/IconLeafLabelList"/>
    <dgm:cxn modelId="{9962C70B-F1FA-460D-8867-2F391BEBA661}" type="presParOf" srcId="{9B3AE581-C269-4663-8743-14A20296FBF3}" destId="{DF55E7C6-DF91-45F7-9B33-1DDEF313319E}" srcOrd="0" destOrd="0" presId="urn:microsoft.com/office/officeart/2018/5/layout/IconLeafLabelList"/>
    <dgm:cxn modelId="{1312FD3F-332B-4367-9B1C-956B812FF41E}" type="presParOf" srcId="{9B3AE581-C269-4663-8743-14A20296FBF3}" destId="{7360428C-47B4-4B20-A263-CFAF9C69FA69}" srcOrd="1" destOrd="0" presId="urn:microsoft.com/office/officeart/2018/5/layout/IconLeafLabelList"/>
    <dgm:cxn modelId="{7CCFB5FF-8A6C-435D-AB21-4557DEBFFC91}" type="presParOf" srcId="{9B3AE581-C269-4663-8743-14A20296FBF3}" destId="{69F72EFA-E6FB-43B0-A54B-AF31D940174F}" srcOrd="2" destOrd="0" presId="urn:microsoft.com/office/officeart/2018/5/layout/IconLeafLabelList"/>
    <dgm:cxn modelId="{5973B51A-4C2C-4348-846B-6C1EADF5FCA8}" type="presParOf" srcId="{9B3AE581-C269-4663-8743-14A20296FBF3}" destId="{468FD40C-FEB1-441F-AF79-4D9ECADC2C54}" srcOrd="3" destOrd="0" presId="urn:microsoft.com/office/officeart/2018/5/layout/IconLeafLabelList"/>
    <dgm:cxn modelId="{A1BBEBFA-49E4-4610-954B-7277ACB34CDB}" type="presParOf" srcId="{F6EF268D-A4AA-476C-93A1-F6539C8A75F8}" destId="{B706B400-B15F-4691-BB77-CC1AF06CD74D}" srcOrd="3" destOrd="0" presId="urn:microsoft.com/office/officeart/2018/5/layout/IconLeafLabelList"/>
    <dgm:cxn modelId="{ABA0517D-1FDC-41E9-9AF1-B4E95E3E4821}" type="presParOf" srcId="{F6EF268D-A4AA-476C-93A1-F6539C8A75F8}" destId="{EACB5553-FD61-481F-9588-C6ADADF13E47}" srcOrd="4" destOrd="0" presId="urn:microsoft.com/office/officeart/2018/5/layout/IconLeafLabelList"/>
    <dgm:cxn modelId="{4AD0BEEB-0A4A-4F0F-964E-CDD7A95A143F}" type="presParOf" srcId="{EACB5553-FD61-481F-9588-C6ADADF13E47}" destId="{50607CBB-D821-4028-8D25-4ED1E34B8ECE}" srcOrd="0" destOrd="0" presId="urn:microsoft.com/office/officeart/2018/5/layout/IconLeafLabelList"/>
    <dgm:cxn modelId="{E4D81096-46B4-40BB-AAC1-BA596EB466F9}" type="presParOf" srcId="{EACB5553-FD61-481F-9588-C6ADADF13E47}" destId="{611994FE-F00E-44CC-A86F-CA312908F480}" srcOrd="1" destOrd="0" presId="urn:microsoft.com/office/officeart/2018/5/layout/IconLeafLabelList"/>
    <dgm:cxn modelId="{C856026F-59D2-4FB3-BF80-4F50B7BEF1B6}" type="presParOf" srcId="{EACB5553-FD61-481F-9588-C6ADADF13E47}" destId="{F747D720-D237-4219-950E-0DC3FD551396}" srcOrd="2" destOrd="0" presId="urn:microsoft.com/office/officeart/2018/5/layout/IconLeafLabelList"/>
    <dgm:cxn modelId="{7E704FD2-6F34-4234-B5C1-8C7F23E845DD}" type="presParOf" srcId="{EACB5553-FD61-481F-9588-C6ADADF13E47}" destId="{0B3D07C9-2BB1-45BA-A4E7-43AD2D05190C}" srcOrd="3" destOrd="0" presId="urn:microsoft.com/office/officeart/2018/5/layout/IconLeafLabelList"/>
    <dgm:cxn modelId="{DEF7FBF3-F50D-4487-A7C9-6A32A304C59D}" type="presParOf" srcId="{F6EF268D-A4AA-476C-93A1-F6539C8A75F8}" destId="{983FFB3B-FEB3-4C3E-ACCF-7DD63961D071}" srcOrd="5" destOrd="0" presId="urn:microsoft.com/office/officeart/2018/5/layout/IconLeafLabelList"/>
    <dgm:cxn modelId="{2BCE3730-E5E5-4B98-A22C-62F5B40498C0}" type="presParOf" srcId="{F6EF268D-A4AA-476C-93A1-F6539C8A75F8}" destId="{9A460D89-4941-4D2E-B37C-8B822A81795A}" srcOrd="6" destOrd="0" presId="urn:microsoft.com/office/officeart/2018/5/layout/IconLeafLabelList"/>
    <dgm:cxn modelId="{FFDC710D-56F6-4AC0-A50B-A03B1C288CF3}" type="presParOf" srcId="{9A460D89-4941-4D2E-B37C-8B822A81795A}" destId="{C3D42AA2-F236-4557-B5D6-CEA9E867642B}" srcOrd="0" destOrd="0" presId="urn:microsoft.com/office/officeart/2018/5/layout/IconLeafLabelList"/>
    <dgm:cxn modelId="{A97DBF76-F40F-4ED9-A2CD-4DEA974AE577}" type="presParOf" srcId="{9A460D89-4941-4D2E-B37C-8B822A81795A}" destId="{B0FA582B-C48D-4EBD-8CD1-B8E714B046E3}" srcOrd="1" destOrd="0" presId="urn:microsoft.com/office/officeart/2018/5/layout/IconLeafLabelList"/>
    <dgm:cxn modelId="{7E9EE8FB-5337-4A5B-BC53-4F6950B8EDA9}" type="presParOf" srcId="{9A460D89-4941-4D2E-B37C-8B822A81795A}" destId="{7EFCEF19-AEB9-41EA-8ABC-CB79E1988877}" srcOrd="2" destOrd="0" presId="urn:microsoft.com/office/officeart/2018/5/layout/IconLeafLabelList"/>
    <dgm:cxn modelId="{F6CF577F-D31E-4184-8FA8-653FC9DC4DE8}" type="presParOf" srcId="{9A460D89-4941-4D2E-B37C-8B822A81795A}" destId="{1C1AF3FC-874A-4196-B8E1-47964353B0A4}" srcOrd="3" destOrd="0" presId="urn:microsoft.com/office/officeart/2018/5/layout/IconLeafLabelList"/>
    <dgm:cxn modelId="{CB8D9765-EEEC-453D-B70F-88CF86FAD7C4}" type="presParOf" srcId="{F6EF268D-A4AA-476C-93A1-F6539C8A75F8}" destId="{C015A5B3-D030-43AD-88AE-F559A81E306B}" srcOrd="7" destOrd="0" presId="urn:microsoft.com/office/officeart/2018/5/layout/IconLeafLabelList"/>
    <dgm:cxn modelId="{DC2B88E0-34B9-485A-B8BF-2E94B1CBF650}" type="presParOf" srcId="{F6EF268D-A4AA-476C-93A1-F6539C8A75F8}" destId="{8EF3F29E-C3CD-4B19-ABD3-5BE341514A91}" srcOrd="8" destOrd="0" presId="urn:microsoft.com/office/officeart/2018/5/layout/IconLeafLabelList"/>
    <dgm:cxn modelId="{858A62B9-18B8-4EFF-AA73-2A48BD13C5B3}" type="presParOf" srcId="{8EF3F29E-C3CD-4B19-ABD3-5BE341514A91}" destId="{72D0638B-61E5-43A4-BA75-37885FEB2E8B}" srcOrd="0" destOrd="0" presId="urn:microsoft.com/office/officeart/2018/5/layout/IconLeafLabelList"/>
    <dgm:cxn modelId="{44AB42C5-1B6E-4655-97E2-A68B2DE3374D}" type="presParOf" srcId="{8EF3F29E-C3CD-4B19-ABD3-5BE341514A91}" destId="{6ED7494F-9168-431E-894B-364299120BF2}" srcOrd="1" destOrd="0" presId="urn:microsoft.com/office/officeart/2018/5/layout/IconLeafLabelList"/>
    <dgm:cxn modelId="{FDD580F4-0573-4BC2-BA7A-E4F3EC22958F}" type="presParOf" srcId="{8EF3F29E-C3CD-4B19-ABD3-5BE341514A91}" destId="{8E6D20D5-14AF-47BA-BB0B-C3A4D8503C01}" srcOrd="2" destOrd="0" presId="urn:microsoft.com/office/officeart/2018/5/layout/IconLeafLabelList"/>
    <dgm:cxn modelId="{9FFE0F7E-30AA-462B-81DE-E32F79E1A2B5}" type="presParOf" srcId="{8EF3F29E-C3CD-4B19-ABD3-5BE341514A91}" destId="{60A32681-FDAF-41B4-865F-DCA6DC4D90CF}" srcOrd="3" destOrd="0" presId="urn:microsoft.com/office/officeart/2018/5/layout/IconLeafLabelList"/>
    <dgm:cxn modelId="{5E69770D-3641-418A-A0B9-C9BDBA8CA5C0}" type="presParOf" srcId="{F6EF268D-A4AA-476C-93A1-F6539C8A75F8}" destId="{254C951A-6948-43C1-BDDE-C2729D7CA9DA}" srcOrd="9" destOrd="0" presId="urn:microsoft.com/office/officeart/2018/5/layout/IconLeafLabelList"/>
    <dgm:cxn modelId="{4390C498-3C96-462A-B8FC-E6A7DC755FA5}" type="presParOf" srcId="{F6EF268D-A4AA-476C-93A1-F6539C8A75F8}" destId="{6670D1F9-18CE-4767-91E4-D426AB65AEBC}" srcOrd="10" destOrd="0" presId="urn:microsoft.com/office/officeart/2018/5/layout/IconLeafLabelList"/>
    <dgm:cxn modelId="{139ADDB7-7764-4F2D-939B-5518AEF4BB75}" type="presParOf" srcId="{6670D1F9-18CE-4767-91E4-D426AB65AEBC}" destId="{DD11890E-3582-41EB-96A8-62DA0FE6144D}" srcOrd="0" destOrd="0" presId="urn:microsoft.com/office/officeart/2018/5/layout/IconLeafLabelList"/>
    <dgm:cxn modelId="{59571822-C490-4DA4-9AD1-C927B34B2D0F}" type="presParOf" srcId="{6670D1F9-18CE-4767-91E4-D426AB65AEBC}" destId="{A658394C-088D-4AF0-AD28-BBFAC79D86EB}" srcOrd="1" destOrd="0" presId="urn:microsoft.com/office/officeart/2018/5/layout/IconLeafLabelList"/>
    <dgm:cxn modelId="{92FA972C-495A-4F4A-A5BC-C615E2A0C6E3}" type="presParOf" srcId="{6670D1F9-18CE-4767-91E4-D426AB65AEBC}" destId="{BD38EA45-6976-474E-B9A5-6061E6A2B9B8}" srcOrd="2" destOrd="0" presId="urn:microsoft.com/office/officeart/2018/5/layout/IconLeafLabelList"/>
    <dgm:cxn modelId="{D826763D-3F16-453E-9B90-DFAE43FD8837}" type="presParOf" srcId="{6670D1F9-18CE-4767-91E4-D426AB65AEBC}" destId="{F0BDD660-FC67-4381-8370-EE58B71FAC5D}" srcOrd="3" destOrd="0" presId="urn:microsoft.com/office/officeart/2018/5/layout/IconLeafLabelList"/>
    <dgm:cxn modelId="{BB24A43D-0F6E-4B9A-98BB-4F3D4B7F41F8}" type="presParOf" srcId="{F6EF268D-A4AA-476C-93A1-F6539C8A75F8}" destId="{304FE48B-28B0-4469-AEF0-434EA9B963DC}" srcOrd="11" destOrd="0" presId="urn:microsoft.com/office/officeart/2018/5/layout/IconLeafLabelList"/>
    <dgm:cxn modelId="{3AC4D267-B537-4428-9B97-5B042CAF14ED}" type="presParOf" srcId="{F6EF268D-A4AA-476C-93A1-F6539C8A75F8}" destId="{7054965D-F0A4-49C1-BF26-06378B0069AF}" srcOrd="12" destOrd="0" presId="urn:microsoft.com/office/officeart/2018/5/layout/IconLeafLabelList"/>
    <dgm:cxn modelId="{8B0BE1D1-B7E8-472B-A509-56513F9587CA}" type="presParOf" srcId="{7054965D-F0A4-49C1-BF26-06378B0069AF}" destId="{A00D72DF-693D-4812-B866-C4FF6F930BDF}" srcOrd="0" destOrd="0" presId="urn:microsoft.com/office/officeart/2018/5/layout/IconLeafLabelList"/>
    <dgm:cxn modelId="{EF29684C-983E-4512-BEEA-7CA9F904CBCD}" type="presParOf" srcId="{7054965D-F0A4-49C1-BF26-06378B0069AF}" destId="{1F343CE1-C591-45F9-97EF-F61742BCA4BC}" srcOrd="1" destOrd="0" presId="urn:microsoft.com/office/officeart/2018/5/layout/IconLeafLabelList"/>
    <dgm:cxn modelId="{22769C01-890C-4ED0-BD3E-2BC78F0C3A6F}" type="presParOf" srcId="{7054965D-F0A4-49C1-BF26-06378B0069AF}" destId="{7DE1D167-1934-498E-BFE3-D354498D07B2}" srcOrd="2" destOrd="0" presId="urn:microsoft.com/office/officeart/2018/5/layout/IconLeafLabelList"/>
    <dgm:cxn modelId="{1E4F5CAD-1368-48E0-BA10-E5E30A340963}" type="presParOf" srcId="{7054965D-F0A4-49C1-BF26-06378B0069AF}" destId="{CE9C7261-3D93-4D64-B744-16A1F569DDDF}" srcOrd="3" destOrd="0" presId="urn:microsoft.com/office/officeart/2018/5/layout/IconLeafLabelList"/>
    <dgm:cxn modelId="{953BAE62-880E-4D28-9F41-8821A294E51E}" type="presParOf" srcId="{F6EF268D-A4AA-476C-93A1-F6539C8A75F8}" destId="{366824A8-9FE5-4462-A885-9A36CE3575F9}" srcOrd="13" destOrd="0" presId="urn:microsoft.com/office/officeart/2018/5/layout/IconLeafLabelList"/>
    <dgm:cxn modelId="{99E43005-B241-4D14-87F8-F685120E7F69}" type="presParOf" srcId="{F6EF268D-A4AA-476C-93A1-F6539C8A75F8}" destId="{6BC70D94-0A65-4940-BE25-A909A3C4739B}" srcOrd="14" destOrd="0" presId="urn:microsoft.com/office/officeart/2018/5/layout/IconLeafLabelList"/>
    <dgm:cxn modelId="{28A73B45-516B-4374-8A91-217096B167E8}" type="presParOf" srcId="{6BC70D94-0A65-4940-BE25-A909A3C4739B}" destId="{14D7C8AD-1D81-4129-9E7B-B8AA1A388EDB}" srcOrd="0" destOrd="0" presId="urn:microsoft.com/office/officeart/2018/5/layout/IconLeafLabelList"/>
    <dgm:cxn modelId="{6333DBAD-4D96-4D92-B21D-403ED6658FC1}" type="presParOf" srcId="{6BC70D94-0A65-4940-BE25-A909A3C4739B}" destId="{649480F4-B12E-4796-9D6A-BEAE227922F8}" srcOrd="1" destOrd="0" presId="urn:microsoft.com/office/officeart/2018/5/layout/IconLeafLabelList"/>
    <dgm:cxn modelId="{EB322E9B-010D-478A-84BA-0DF3AD63D0C6}" type="presParOf" srcId="{6BC70D94-0A65-4940-BE25-A909A3C4739B}" destId="{61D47190-52CD-4BE7-B953-A6DD45C4528D}" srcOrd="2" destOrd="0" presId="urn:microsoft.com/office/officeart/2018/5/layout/IconLeafLabelList"/>
    <dgm:cxn modelId="{860F2301-0341-47C2-8296-B28B3670D8AF}" type="presParOf" srcId="{6BC70D94-0A65-4940-BE25-A909A3C4739B}" destId="{36086FCA-D153-4292-A2C6-128D52AEF6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14846-5E66-45FC-89F0-844F6D86E6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B21CEB-5989-470D-9AF1-119A338575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RQ1: Can we define a formal definition?</a:t>
          </a:r>
        </a:p>
      </dgm:t>
    </dgm:pt>
    <dgm:pt modelId="{AD307298-A0B9-405A-8691-79FF726637A0}" type="parTrans" cxnId="{77F817CF-9453-4F6F-B335-C82583068057}">
      <dgm:prSet/>
      <dgm:spPr/>
      <dgm:t>
        <a:bodyPr/>
        <a:lstStyle/>
        <a:p>
          <a:endParaRPr lang="en-US"/>
        </a:p>
      </dgm:t>
    </dgm:pt>
    <dgm:pt modelId="{0C554006-5310-44C2-B4F5-C86EC881686B}" type="sibTrans" cxnId="{77F817CF-9453-4F6F-B335-C82583068057}">
      <dgm:prSet/>
      <dgm:spPr/>
      <dgm:t>
        <a:bodyPr/>
        <a:lstStyle/>
        <a:p>
          <a:endParaRPr lang="en-US"/>
        </a:p>
      </dgm:t>
    </dgm:pt>
    <dgm:pt modelId="{163979A0-7410-4A1A-9DBC-7DD6AAD08A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RQ2: How can we retrieve these patterns?</a:t>
          </a:r>
        </a:p>
      </dgm:t>
    </dgm:pt>
    <dgm:pt modelId="{DE9810EB-8A99-4B57-A128-FD079FBBD5D8}" type="parTrans" cxnId="{20BD1C20-6CA5-4096-A99A-656B615585E1}">
      <dgm:prSet/>
      <dgm:spPr/>
      <dgm:t>
        <a:bodyPr/>
        <a:lstStyle/>
        <a:p>
          <a:endParaRPr lang="en-US"/>
        </a:p>
      </dgm:t>
    </dgm:pt>
    <dgm:pt modelId="{8E5F093C-C53D-4969-9C4A-954625D8E373}" type="sibTrans" cxnId="{20BD1C20-6CA5-4096-A99A-656B615585E1}">
      <dgm:prSet/>
      <dgm:spPr/>
      <dgm:t>
        <a:bodyPr/>
        <a:lstStyle/>
        <a:p>
          <a:endParaRPr lang="en-US"/>
        </a:p>
      </dgm:t>
    </dgm:pt>
    <dgm:pt modelId="{F107C9B5-5A9E-4DA6-BE38-F71D19AFA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RQ3: Can we classify the patterns?</a:t>
          </a:r>
        </a:p>
      </dgm:t>
    </dgm:pt>
    <dgm:pt modelId="{74AF0EC2-93BC-4110-B411-21B25CC0D1E2}" type="parTrans" cxnId="{EA7F8D47-B613-430E-98A2-765EECDB77D8}">
      <dgm:prSet/>
      <dgm:spPr/>
      <dgm:t>
        <a:bodyPr/>
        <a:lstStyle/>
        <a:p>
          <a:endParaRPr lang="en-US"/>
        </a:p>
      </dgm:t>
    </dgm:pt>
    <dgm:pt modelId="{C263C0BD-5647-4D13-8FDD-63582C33131D}" type="sibTrans" cxnId="{EA7F8D47-B613-430E-98A2-765EECDB77D8}">
      <dgm:prSet/>
      <dgm:spPr/>
      <dgm:t>
        <a:bodyPr/>
        <a:lstStyle/>
        <a:p>
          <a:endParaRPr lang="en-US"/>
        </a:p>
      </dgm:t>
    </dgm:pt>
    <dgm:pt modelId="{BB122BC0-DC85-4C9C-8080-B3C27423E2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RQ4: Can we design methods using patterns?</a:t>
          </a:r>
        </a:p>
      </dgm:t>
    </dgm:pt>
    <dgm:pt modelId="{697F7043-45D7-4D82-919C-B2742FB8FDF9}" type="parTrans" cxnId="{991E0766-8941-4652-A657-789490F80680}">
      <dgm:prSet/>
      <dgm:spPr/>
      <dgm:t>
        <a:bodyPr/>
        <a:lstStyle/>
        <a:p>
          <a:endParaRPr lang="en-US"/>
        </a:p>
      </dgm:t>
    </dgm:pt>
    <dgm:pt modelId="{2BD73DA6-A9F6-4426-BCD0-DC6429849AAA}" type="sibTrans" cxnId="{991E0766-8941-4652-A657-789490F80680}">
      <dgm:prSet/>
      <dgm:spPr/>
      <dgm:t>
        <a:bodyPr/>
        <a:lstStyle/>
        <a:p>
          <a:endParaRPr lang="en-US"/>
        </a:p>
      </dgm:t>
    </dgm:pt>
    <dgm:pt modelId="{AE08D3DC-2FB7-42C3-ADF3-3335D395F767}" type="pres">
      <dgm:prSet presAssocID="{F7A14846-5E66-45FC-89F0-844F6D86E6F3}" presName="root" presStyleCnt="0">
        <dgm:presLayoutVars>
          <dgm:dir/>
          <dgm:resizeHandles val="exact"/>
        </dgm:presLayoutVars>
      </dgm:prSet>
      <dgm:spPr/>
    </dgm:pt>
    <dgm:pt modelId="{A47E6710-A90F-4721-A0D2-793A5F0AD474}" type="pres">
      <dgm:prSet presAssocID="{12B21CEB-5989-470D-9AF1-119A3385750D}" presName="compNode" presStyleCnt="0"/>
      <dgm:spPr/>
    </dgm:pt>
    <dgm:pt modelId="{6FA79C95-7C85-449B-B294-AEE8E3554819}" type="pres">
      <dgm:prSet presAssocID="{12B21CEB-5989-470D-9AF1-119A3385750D}" presName="bgRect" presStyleLbl="bgShp" presStyleIdx="0" presStyleCnt="4"/>
      <dgm:spPr/>
    </dgm:pt>
    <dgm:pt modelId="{44260C64-3204-4ABD-9C39-1681CEAA0853}" type="pres">
      <dgm:prSet presAssocID="{12B21CEB-5989-470D-9AF1-119A338575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6174873-4D33-45D8-AB80-97CDD525A685}" type="pres">
      <dgm:prSet presAssocID="{12B21CEB-5989-470D-9AF1-119A3385750D}" presName="spaceRect" presStyleCnt="0"/>
      <dgm:spPr/>
    </dgm:pt>
    <dgm:pt modelId="{81D97C1B-95FC-4456-A689-1FD390A596C8}" type="pres">
      <dgm:prSet presAssocID="{12B21CEB-5989-470D-9AF1-119A3385750D}" presName="parTx" presStyleLbl="revTx" presStyleIdx="0" presStyleCnt="4">
        <dgm:presLayoutVars>
          <dgm:chMax val="0"/>
          <dgm:chPref val="0"/>
        </dgm:presLayoutVars>
      </dgm:prSet>
      <dgm:spPr/>
    </dgm:pt>
    <dgm:pt modelId="{C3E7CF67-59C0-4B0C-820D-2BE6D057A95D}" type="pres">
      <dgm:prSet presAssocID="{0C554006-5310-44C2-B4F5-C86EC881686B}" presName="sibTrans" presStyleCnt="0"/>
      <dgm:spPr/>
    </dgm:pt>
    <dgm:pt modelId="{12CA1F00-450D-4D00-B54D-DE244FB5F891}" type="pres">
      <dgm:prSet presAssocID="{163979A0-7410-4A1A-9DBC-7DD6AAD08AD4}" presName="compNode" presStyleCnt="0"/>
      <dgm:spPr/>
    </dgm:pt>
    <dgm:pt modelId="{2414A593-DDA9-46FE-BCE9-2FAD5F35C8DD}" type="pres">
      <dgm:prSet presAssocID="{163979A0-7410-4A1A-9DBC-7DD6AAD08AD4}" presName="bgRect" presStyleLbl="bgShp" presStyleIdx="1" presStyleCnt="4"/>
      <dgm:spPr/>
    </dgm:pt>
    <dgm:pt modelId="{CDF522B2-947C-40D7-8DAF-37CCA9B0659A}" type="pres">
      <dgm:prSet presAssocID="{163979A0-7410-4A1A-9DBC-7DD6AAD08A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B92DB8B-4C44-40D9-A36B-C8CD9583F0E7}" type="pres">
      <dgm:prSet presAssocID="{163979A0-7410-4A1A-9DBC-7DD6AAD08AD4}" presName="spaceRect" presStyleCnt="0"/>
      <dgm:spPr/>
    </dgm:pt>
    <dgm:pt modelId="{4DCDDE68-FD80-4059-A207-4F4536C0F424}" type="pres">
      <dgm:prSet presAssocID="{163979A0-7410-4A1A-9DBC-7DD6AAD08AD4}" presName="parTx" presStyleLbl="revTx" presStyleIdx="1" presStyleCnt="4">
        <dgm:presLayoutVars>
          <dgm:chMax val="0"/>
          <dgm:chPref val="0"/>
        </dgm:presLayoutVars>
      </dgm:prSet>
      <dgm:spPr/>
    </dgm:pt>
    <dgm:pt modelId="{8A203ED2-B7F9-4669-8DB4-92E0F6008766}" type="pres">
      <dgm:prSet presAssocID="{8E5F093C-C53D-4969-9C4A-954625D8E373}" presName="sibTrans" presStyleCnt="0"/>
      <dgm:spPr/>
    </dgm:pt>
    <dgm:pt modelId="{291B9390-E54C-43FB-A1F1-F7BC2244A878}" type="pres">
      <dgm:prSet presAssocID="{F107C9B5-5A9E-4DA6-BE38-F71D19AFAC2A}" presName="compNode" presStyleCnt="0"/>
      <dgm:spPr/>
    </dgm:pt>
    <dgm:pt modelId="{496E85C9-487F-4349-9069-CCB999F84A9B}" type="pres">
      <dgm:prSet presAssocID="{F107C9B5-5A9E-4DA6-BE38-F71D19AFAC2A}" presName="bgRect" presStyleLbl="bgShp" presStyleIdx="2" presStyleCnt="4"/>
      <dgm:spPr/>
    </dgm:pt>
    <dgm:pt modelId="{E2E74534-5A15-44CD-B748-F44934EFBE83}" type="pres">
      <dgm:prSet presAssocID="{F107C9B5-5A9E-4DA6-BE38-F71D19AFAC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CE084C2-53A2-4850-AEDF-79F62C773DB1}" type="pres">
      <dgm:prSet presAssocID="{F107C9B5-5A9E-4DA6-BE38-F71D19AFAC2A}" presName="spaceRect" presStyleCnt="0"/>
      <dgm:spPr/>
    </dgm:pt>
    <dgm:pt modelId="{26F97C2D-420C-4C53-A3A3-BE3E2A60F2AE}" type="pres">
      <dgm:prSet presAssocID="{F107C9B5-5A9E-4DA6-BE38-F71D19AFAC2A}" presName="parTx" presStyleLbl="revTx" presStyleIdx="2" presStyleCnt="4">
        <dgm:presLayoutVars>
          <dgm:chMax val="0"/>
          <dgm:chPref val="0"/>
        </dgm:presLayoutVars>
      </dgm:prSet>
      <dgm:spPr/>
    </dgm:pt>
    <dgm:pt modelId="{D6DC322D-EF40-4715-87FC-330C7548D757}" type="pres">
      <dgm:prSet presAssocID="{C263C0BD-5647-4D13-8FDD-63582C33131D}" presName="sibTrans" presStyleCnt="0"/>
      <dgm:spPr/>
    </dgm:pt>
    <dgm:pt modelId="{C167F8A1-559B-4920-9575-1B5362F52AF7}" type="pres">
      <dgm:prSet presAssocID="{BB122BC0-DC85-4C9C-8080-B3C27423E25D}" presName="compNode" presStyleCnt="0"/>
      <dgm:spPr/>
    </dgm:pt>
    <dgm:pt modelId="{F10061AD-BC9F-4864-8B1B-AA4C47138FC6}" type="pres">
      <dgm:prSet presAssocID="{BB122BC0-DC85-4C9C-8080-B3C27423E25D}" presName="bgRect" presStyleLbl="bgShp" presStyleIdx="3" presStyleCnt="4"/>
      <dgm:spPr/>
    </dgm:pt>
    <dgm:pt modelId="{10C3B194-E84E-4BEA-9514-A66DDCBDAC18}" type="pres">
      <dgm:prSet presAssocID="{BB122BC0-DC85-4C9C-8080-B3C27423E2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63CCB96-B30B-44B1-BA76-0779A986AA4E}" type="pres">
      <dgm:prSet presAssocID="{BB122BC0-DC85-4C9C-8080-B3C27423E25D}" presName="spaceRect" presStyleCnt="0"/>
      <dgm:spPr/>
    </dgm:pt>
    <dgm:pt modelId="{69673362-909E-460F-B584-03B1724DEB03}" type="pres">
      <dgm:prSet presAssocID="{BB122BC0-DC85-4C9C-8080-B3C27423E25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BD1C20-6CA5-4096-A99A-656B615585E1}" srcId="{F7A14846-5E66-45FC-89F0-844F6D86E6F3}" destId="{163979A0-7410-4A1A-9DBC-7DD6AAD08AD4}" srcOrd="1" destOrd="0" parTransId="{DE9810EB-8A99-4B57-A128-FD079FBBD5D8}" sibTransId="{8E5F093C-C53D-4969-9C4A-954625D8E373}"/>
    <dgm:cxn modelId="{6801A05E-D71A-48DC-A653-BADBFE5FF61D}" type="presOf" srcId="{12B21CEB-5989-470D-9AF1-119A3385750D}" destId="{81D97C1B-95FC-4456-A689-1FD390A596C8}" srcOrd="0" destOrd="0" presId="urn:microsoft.com/office/officeart/2018/2/layout/IconVerticalSolidList"/>
    <dgm:cxn modelId="{991E0766-8941-4652-A657-789490F80680}" srcId="{F7A14846-5E66-45FC-89F0-844F6D86E6F3}" destId="{BB122BC0-DC85-4C9C-8080-B3C27423E25D}" srcOrd="3" destOrd="0" parTransId="{697F7043-45D7-4D82-919C-B2742FB8FDF9}" sibTransId="{2BD73DA6-A9F6-4426-BCD0-DC6429849AAA}"/>
    <dgm:cxn modelId="{EA7F8D47-B613-430E-98A2-765EECDB77D8}" srcId="{F7A14846-5E66-45FC-89F0-844F6D86E6F3}" destId="{F107C9B5-5A9E-4DA6-BE38-F71D19AFAC2A}" srcOrd="2" destOrd="0" parTransId="{74AF0EC2-93BC-4110-B411-21B25CC0D1E2}" sibTransId="{C263C0BD-5647-4D13-8FDD-63582C33131D}"/>
    <dgm:cxn modelId="{77FA489D-D425-4FAE-9B64-39F858CFD53B}" type="presOf" srcId="{BB122BC0-DC85-4C9C-8080-B3C27423E25D}" destId="{69673362-909E-460F-B584-03B1724DEB03}" srcOrd="0" destOrd="0" presId="urn:microsoft.com/office/officeart/2018/2/layout/IconVerticalSolidList"/>
    <dgm:cxn modelId="{77F817CF-9453-4F6F-B335-C82583068057}" srcId="{F7A14846-5E66-45FC-89F0-844F6D86E6F3}" destId="{12B21CEB-5989-470D-9AF1-119A3385750D}" srcOrd="0" destOrd="0" parTransId="{AD307298-A0B9-405A-8691-79FF726637A0}" sibTransId="{0C554006-5310-44C2-B4F5-C86EC881686B}"/>
    <dgm:cxn modelId="{87FABDD6-6CF2-4D03-AC78-0E761AAB17DC}" type="presOf" srcId="{F107C9B5-5A9E-4DA6-BE38-F71D19AFAC2A}" destId="{26F97C2D-420C-4C53-A3A3-BE3E2A60F2AE}" srcOrd="0" destOrd="0" presId="urn:microsoft.com/office/officeart/2018/2/layout/IconVerticalSolidList"/>
    <dgm:cxn modelId="{810B20D9-9411-42CA-9EC8-280089F77F30}" type="presOf" srcId="{163979A0-7410-4A1A-9DBC-7DD6AAD08AD4}" destId="{4DCDDE68-FD80-4059-A207-4F4536C0F424}" srcOrd="0" destOrd="0" presId="urn:microsoft.com/office/officeart/2018/2/layout/IconVerticalSolidList"/>
    <dgm:cxn modelId="{8156E6F8-EA0E-4B51-97BF-C0EB46ED8927}" type="presOf" srcId="{F7A14846-5E66-45FC-89F0-844F6D86E6F3}" destId="{AE08D3DC-2FB7-42C3-ADF3-3335D395F767}" srcOrd="0" destOrd="0" presId="urn:microsoft.com/office/officeart/2018/2/layout/IconVerticalSolidList"/>
    <dgm:cxn modelId="{3D1C148A-A3F1-4306-9AAA-C01CD5CBA314}" type="presParOf" srcId="{AE08D3DC-2FB7-42C3-ADF3-3335D395F767}" destId="{A47E6710-A90F-4721-A0D2-793A5F0AD474}" srcOrd="0" destOrd="0" presId="urn:microsoft.com/office/officeart/2018/2/layout/IconVerticalSolidList"/>
    <dgm:cxn modelId="{8AC98FFF-7346-45E2-8721-902BB2F19824}" type="presParOf" srcId="{A47E6710-A90F-4721-A0D2-793A5F0AD474}" destId="{6FA79C95-7C85-449B-B294-AEE8E3554819}" srcOrd="0" destOrd="0" presId="urn:microsoft.com/office/officeart/2018/2/layout/IconVerticalSolidList"/>
    <dgm:cxn modelId="{FA62AA3A-FF24-4C56-BE1D-2CAA8A80D5DC}" type="presParOf" srcId="{A47E6710-A90F-4721-A0D2-793A5F0AD474}" destId="{44260C64-3204-4ABD-9C39-1681CEAA0853}" srcOrd="1" destOrd="0" presId="urn:microsoft.com/office/officeart/2018/2/layout/IconVerticalSolidList"/>
    <dgm:cxn modelId="{B28B27FB-6CBE-419C-B07A-7728A9182CB4}" type="presParOf" srcId="{A47E6710-A90F-4721-A0D2-793A5F0AD474}" destId="{76174873-4D33-45D8-AB80-97CDD525A685}" srcOrd="2" destOrd="0" presId="urn:microsoft.com/office/officeart/2018/2/layout/IconVerticalSolidList"/>
    <dgm:cxn modelId="{D50A3B7C-9C70-40F6-A2AD-46B8D6042435}" type="presParOf" srcId="{A47E6710-A90F-4721-A0D2-793A5F0AD474}" destId="{81D97C1B-95FC-4456-A689-1FD390A596C8}" srcOrd="3" destOrd="0" presId="urn:microsoft.com/office/officeart/2018/2/layout/IconVerticalSolidList"/>
    <dgm:cxn modelId="{7B709D40-B9D4-412B-B32B-3BF73F4D2C6F}" type="presParOf" srcId="{AE08D3DC-2FB7-42C3-ADF3-3335D395F767}" destId="{C3E7CF67-59C0-4B0C-820D-2BE6D057A95D}" srcOrd="1" destOrd="0" presId="urn:microsoft.com/office/officeart/2018/2/layout/IconVerticalSolidList"/>
    <dgm:cxn modelId="{E16D13E4-C049-4C49-B585-0655EB3F7625}" type="presParOf" srcId="{AE08D3DC-2FB7-42C3-ADF3-3335D395F767}" destId="{12CA1F00-450D-4D00-B54D-DE244FB5F891}" srcOrd="2" destOrd="0" presId="urn:microsoft.com/office/officeart/2018/2/layout/IconVerticalSolidList"/>
    <dgm:cxn modelId="{36854E85-148D-4C62-8AE7-32587FC65AEF}" type="presParOf" srcId="{12CA1F00-450D-4D00-B54D-DE244FB5F891}" destId="{2414A593-DDA9-46FE-BCE9-2FAD5F35C8DD}" srcOrd="0" destOrd="0" presId="urn:microsoft.com/office/officeart/2018/2/layout/IconVerticalSolidList"/>
    <dgm:cxn modelId="{0BF171E6-C2A7-4DBA-89D4-D6B0A41F1989}" type="presParOf" srcId="{12CA1F00-450D-4D00-B54D-DE244FB5F891}" destId="{CDF522B2-947C-40D7-8DAF-37CCA9B0659A}" srcOrd="1" destOrd="0" presId="urn:microsoft.com/office/officeart/2018/2/layout/IconVerticalSolidList"/>
    <dgm:cxn modelId="{1FB55508-3AB1-43F5-9645-949F57F13897}" type="presParOf" srcId="{12CA1F00-450D-4D00-B54D-DE244FB5F891}" destId="{2B92DB8B-4C44-40D9-A36B-C8CD9583F0E7}" srcOrd="2" destOrd="0" presId="urn:microsoft.com/office/officeart/2018/2/layout/IconVerticalSolidList"/>
    <dgm:cxn modelId="{A3D85559-9D77-474A-BD6C-4E5729B07146}" type="presParOf" srcId="{12CA1F00-450D-4D00-B54D-DE244FB5F891}" destId="{4DCDDE68-FD80-4059-A207-4F4536C0F424}" srcOrd="3" destOrd="0" presId="urn:microsoft.com/office/officeart/2018/2/layout/IconVerticalSolidList"/>
    <dgm:cxn modelId="{88E4652C-1188-4D39-BD6F-9464ED5EC21C}" type="presParOf" srcId="{AE08D3DC-2FB7-42C3-ADF3-3335D395F767}" destId="{8A203ED2-B7F9-4669-8DB4-92E0F6008766}" srcOrd="3" destOrd="0" presId="urn:microsoft.com/office/officeart/2018/2/layout/IconVerticalSolidList"/>
    <dgm:cxn modelId="{4244646E-DD0F-4AF6-9CC0-5E99DD81505E}" type="presParOf" srcId="{AE08D3DC-2FB7-42C3-ADF3-3335D395F767}" destId="{291B9390-E54C-43FB-A1F1-F7BC2244A878}" srcOrd="4" destOrd="0" presId="urn:microsoft.com/office/officeart/2018/2/layout/IconVerticalSolidList"/>
    <dgm:cxn modelId="{51AA34B8-A44D-4653-A86C-0C4C3ED021DD}" type="presParOf" srcId="{291B9390-E54C-43FB-A1F1-F7BC2244A878}" destId="{496E85C9-487F-4349-9069-CCB999F84A9B}" srcOrd="0" destOrd="0" presId="urn:microsoft.com/office/officeart/2018/2/layout/IconVerticalSolidList"/>
    <dgm:cxn modelId="{4FFCA6B6-23C1-47B6-BDEB-81C9B8C01444}" type="presParOf" srcId="{291B9390-E54C-43FB-A1F1-F7BC2244A878}" destId="{E2E74534-5A15-44CD-B748-F44934EFBE83}" srcOrd="1" destOrd="0" presId="urn:microsoft.com/office/officeart/2018/2/layout/IconVerticalSolidList"/>
    <dgm:cxn modelId="{B771C71F-09FE-439F-BFB0-B90FF2771206}" type="presParOf" srcId="{291B9390-E54C-43FB-A1F1-F7BC2244A878}" destId="{8CE084C2-53A2-4850-AEDF-79F62C773DB1}" srcOrd="2" destOrd="0" presId="urn:microsoft.com/office/officeart/2018/2/layout/IconVerticalSolidList"/>
    <dgm:cxn modelId="{0463FAA9-60CF-4142-B7E2-AD8A60BE8B2C}" type="presParOf" srcId="{291B9390-E54C-43FB-A1F1-F7BC2244A878}" destId="{26F97C2D-420C-4C53-A3A3-BE3E2A60F2AE}" srcOrd="3" destOrd="0" presId="urn:microsoft.com/office/officeart/2018/2/layout/IconVerticalSolidList"/>
    <dgm:cxn modelId="{BE001B39-7EDB-4F42-9C08-786C5D54C760}" type="presParOf" srcId="{AE08D3DC-2FB7-42C3-ADF3-3335D395F767}" destId="{D6DC322D-EF40-4715-87FC-330C7548D757}" srcOrd="5" destOrd="0" presId="urn:microsoft.com/office/officeart/2018/2/layout/IconVerticalSolidList"/>
    <dgm:cxn modelId="{2607AA19-B36B-42F3-8003-C08455E4D693}" type="presParOf" srcId="{AE08D3DC-2FB7-42C3-ADF3-3335D395F767}" destId="{C167F8A1-559B-4920-9575-1B5362F52AF7}" srcOrd="6" destOrd="0" presId="urn:microsoft.com/office/officeart/2018/2/layout/IconVerticalSolidList"/>
    <dgm:cxn modelId="{448514A4-DB37-4FB8-97C6-2E969C8E3773}" type="presParOf" srcId="{C167F8A1-559B-4920-9575-1B5362F52AF7}" destId="{F10061AD-BC9F-4864-8B1B-AA4C47138FC6}" srcOrd="0" destOrd="0" presId="urn:microsoft.com/office/officeart/2018/2/layout/IconVerticalSolidList"/>
    <dgm:cxn modelId="{4EE7BEFC-0DAD-4F32-A3E3-4EE17331EB09}" type="presParOf" srcId="{C167F8A1-559B-4920-9575-1B5362F52AF7}" destId="{10C3B194-E84E-4BEA-9514-A66DDCBDAC18}" srcOrd="1" destOrd="0" presId="urn:microsoft.com/office/officeart/2018/2/layout/IconVerticalSolidList"/>
    <dgm:cxn modelId="{57D5059B-3562-42F4-9FFC-AC5ACCB62D3A}" type="presParOf" srcId="{C167F8A1-559B-4920-9575-1B5362F52AF7}" destId="{563CCB96-B30B-44B1-BA76-0779A986AA4E}" srcOrd="2" destOrd="0" presId="urn:microsoft.com/office/officeart/2018/2/layout/IconVerticalSolidList"/>
    <dgm:cxn modelId="{5E4F083A-D1C4-4F05-9F51-E6565CF89680}" type="presParOf" srcId="{C167F8A1-559B-4920-9575-1B5362F52AF7}" destId="{69673362-909E-460F-B584-03B1724DEB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765F48-8E35-46A8-A3A2-36D1157079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E06895-E700-418D-9D00-811BC95C28D8}">
      <dgm:prSet/>
      <dgm:spPr/>
      <dgm:t>
        <a:bodyPr/>
        <a:lstStyle/>
        <a:p>
          <a:r>
            <a:rPr lang="en-US"/>
            <a:t>SPARQL validation</a:t>
          </a:r>
        </a:p>
      </dgm:t>
    </dgm:pt>
    <dgm:pt modelId="{04750669-14CE-4430-8530-FF20A2AD85B6}" type="parTrans" cxnId="{2E5E884F-3870-4871-8978-2E013476C570}">
      <dgm:prSet/>
      <dgm:spPr/>
      <dgm:t>
        <a:bodyPr/>
        <a:lstStyle/>
        <a:p>
          <a:endParaRPr lang="en-US"/>
        </a:p>
      </dgm:t>
    </dgm:pt>
    <dgm:pt modelId="{9E279CB9-5129-4B47-90BB-887C0AEF765C}" type="sibTrans" cxnId="{2E5E884F-3870-4871-8978-2E013476C570}">
      <dgm:prSet/>
      <dgm:spPr/>
      <dgm:t>
        <a:bodyPr/>
        <a:lstStyle/>
        <a:p>
          <a:endParaRPr lang="en-US"/>
        </a:p>
      </dgm:t>
    </dgm:pt>
    <dgm:pt modelId="{0D037575-9E73-4737-816E-A9DAF545C9D9}">
      <dgm:prSet/>
      <dgm:spPr/>
      <dgm:t>
        <a:bodyPr/>
        <a:lstStyle/>
        <a:p>
          <a:r>
            <a:rPr lang="en-US"/>
            <a:t>Inconsistency Analytics</a:t>
          </a:r>
        </a:p>
      </dgm:t>
    </dgm:pt>
    <dgm:pt modelId="{D950C741-FA74-4443-9511-AEE60750A38E}" type="parTrans" cxnId="{7131C68B-ABA1-47AF-8BB6-168CA71EC381}">
      <dgm:prSet/>
      <dgm:spPr/>
      <dgm:t>
        <a:bodyPr/>
        <a:lstStyle/>
        <a:p>
          <a:endParaRPr lang="en-US"/>
        </a:p>
      </dgm:t>
    </dgm:pt>
    <dgm:pt modelId="{10EA7CFE-D9D2-43B9-B88E-CD03B7CEEF30}" type="sibTrans" cxnId="{7131C68B-ABA1-47AF-8BB6-168CA71EC381}">
      <dgm:prSet/>
      <dgm:spPr/>
      <dgm:t>
        <a:bodyPr/>
        <a:lstStyle/>
        <a:p>
          <a:endParaRPr lang="en-US"/>
        </a:p>
      </dgm:t>
    </dgm:pt>
    <dgm:pt modelId="{97205A8D-0551-4FC7-8ACB-B1189F3EDEE0}">
      <dgm:prSet/>
      <dgm:spPr/>
      <dgm:t>
        <a:bodyPr/>
        <a:lstStyle/>
        <a:p>
          <a:r>
            <a:rPr lang="en-US"/>
            <a:t>Inconsistent knowledge graph sampling</a:t>
          </a:r>
        </a:p>
      </dgm:t>
    </dgm:pt>
    <dgm:pt modelId="{C6E4C5F4-C984-4E1D-83F0-F45471AF6FF9}" type="parTrans" cxnId="{056942BC-F773-432D-B7CD-F85817EA3FCC}">
      <dgm:prSet/>
      <dgm:spPr/>
      <dgm:t>
        <a:bodyPr/>
        <a:lstStyle/>
        <a:p>
          <a:endParaRPr lang="en-US"/>
        </a:p>
      </dgm:t>
    </dgm:pt>
    <dgm:pt modelId="{62ED1EF6-41EC-4ED7-800E-2D2AE2159BC5}" type="sibTrans" cxnId="{056942BC-F773-432D-B7CD-F85817EA3FCC}">
      <dgm:prSet/>
      <dgm:spPr/>
      <dgm:t>
        <a:bodyPr/>
        <a:lstStyle/>
        <a:p>
          <a:endParaRPr lang="en-US"/>
        </a:p>
      </dgm:t>
    </dgm:pt>
    <dgm:pt modelId="{8CD40015-4ED8-4EC8-AEC6-49BFF263074E}" type="pres">
      <dgm:prSet presAssocID="{AA765F48-8E35-46A8-A3A2-36D115707901}" presName="root" presStyleCnt="0">
        <dgm:presLayoutVars>
          <dgm:dir/>
          <dgm:resizeHandles val="exact"/>
        </dgm:presLayoutVars>
      </dgm:prSet>
      <dgm:spPr/>
    </dgm:pt>
    <dgm:pt modelId="{A8D0797D-D8AF-46F7-AC63-B5D07AEFF1CB}" type="pres">
      <dgm:prSet presAssocID="{5EE06895-E700-418D-9D00-811BC95C28D8}" presName="compNode" presStyleCnt="0"/>
      <dgm:spPr/>
    </dgm:pt>
    <dgm:pt modelId="{F250F20B-BCF7-44A6-AEE1-FAA844DB7050}" type="pres">
      <dgm:prSet presAssocID="{5EE06895-E700-418D-9D00-811BC95C28D8}" presName="bgRect" presStyleLbl="bgShp" presStyleIdx="0" presStyleCnt="3"/>
      <dgm:spPr/>
    </dgm:pt>
    <dgm:pt modelId="{758E6126-629E-428C-85DC-B51D0535397B}" type="pres">
      <dgm:prSet presAssocID="{5EE06895-E700-418D-9D00-811BC95C28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00A5EE8-DAD7-400C-B6B7-70846E87D897}" type="pres">
      <dgm:prSet presAssocID="{5EE06895-E700-418D-9D00-811BC95C28D8}" presName="spaceRect" presStyleCnt="0"/>
      <dgm:spPr/>
    </dgm:pt>
    <dgm:pt modelId="{BA2B8E38-18E0-43DE-80D6-DC073D8CCFE0}" type="pres">
      <dgm:prSet presAssocID="{5EE06895-E700-418D-9D00-811BC95C28D8}" presName="parTx" presStyleLbl="revTx" presStyleIdx="0" presStyleCnt="3">
        <dgm:presLayoutVars>
          <dgm:chMax val="0"/>
          <dgm:chPref val="0"/>
        </dgm:presLayoutVars>
      </dgm:prSet>
      <dgm:spPr/>
    </dgm:pt>
    <dgm:pt modelId="{15334C7D-7137-4262-BAA6-B01D98059CF8}" type="pres">
      <dgm:prSet presAssocID="{9E279CB9-5129-4B47-90BB-887C0AEF765C}" presName="sibTrans" presStyleCnt="0"/>
      <dgm:spPr/>
    </dgm:pt>
    <dgm:pt modelId="{8A2476B6-8548-4C71-BECD-9B234A1337BD}" type="pres">
      <dgm:prSet presAssocID="{0D037575-9E73-4737-816E-A9DAF545C9D9}" presName="compNode" presStyleCnt="0"/>
      <dgm:spPr/>
    </dgm:pt>
    <dgm:pt modelId="{1DA7949C-3EBA-447F-8F80-44EDAEB79346}" type="pres">
      <dgm:prSet presAssocID="{0D037575-9E73-4737-816E-A9DAF545C9D9}" presName="bgRect" presStyleLbl="bgShp" presStyleIdx="1" presStyleCnt="3"/>
      <dgm:spPr/>
    </dgm:pt>
    <dgm:pt modelId="{FF1C6D5B-CB17-41B9-85D5-6CBDBFB5C5D8}" type="pres">
      <dgm:prSet presAssocID="{0D037575-9E73-4737-816E-A9DAF545C9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A4D97F-EB1B-454D-A032-143640614588}" type="pres">
      <dgm:prSet presAssocID="{0D037575-9E73-4737-816E-A9DAF545C9D9}" presName="spaceRect" presStyleCnt="0"/>
      <dgm:spPr/>
    </dgm:pt>
    <dgm:pt modelId="{44214D23-7675-4C95-8087-1F2EF800A862}" type="pres">
      <dgm:prSet presAssocID="{0D037575-9E73-4737-816E-A9DAF545C9D9}" presName="parTx" presStyleLbl="revTx" presStyleIdx="1" presStyleCnt="3">
        <dgm:presLayoutVars>
          <dgm:chMax val="0"/>
          <dgm:chPref val="0"/>
        </dgm:presLayoutVars>
      </dgm:prSet>
      <dgm:spPr/>
    </dgm:pt>
    <dgm:pt modelId="{7AB9F3FD-10BF-409E-B29C-73FBB7E96350}" type="pres">
      <dgm:prSet presAssocID="{10EA7CFE-D9D2-43B9-B88E-CD03B7CEEF30}" presName="sibTrans" presStyleCnt="0"/>
      <dgm:spPr/>
    </dgm:pt>
    <dgm:pt modelId="{5B56F0E2-6C29-4A20-BE96-64D30C40E69D}" type="pres">
      <dgm:prSet presAssocID="{97205A8D-0551-4FC7-8ACB-B1189F3EDEE0}" presName="compNode" presStyleCnt="0"/>
      <dgm:spPr/>
    </dgm:pt>
    <dgm:pt modelId="{029E5EF0-0289-4456-8D80-A530EFFA5EC5}" type="pres">
      <dgm:prSet presAssocID="{97205A8D-0551-4FC7-8ACB-B1189F3EDEE0}" presName="bgRect" presStyleLbl="bgShp" presStyleIdx="2" presStyleCnt="3"/>
      <dgm:spPr/>
    </dgm:pt>
    <dgm:pt modelId="{F708C08D-0227-4C0D-A167-C7ABBA65BBB5}" type="pres">
      <dgm:prSet presAssocID="{97205A8D-0551-4FC7-8ACB-B1189F3EDE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BC34255-17B2-40B0-91A0-DD09D8ED55F8}" type="pres">
      <dgm:prSet presAssocID="{97205A8D-0551-4FC7-8ACB-B1189F3EDEE0}" presName="spaceRect" presStyleCnt="0"/>
      <dgm:spPr/>
    </dgm:pt>
    <dgm:pt modelId="{52E3B5DD-26F7-47CD-99E4-EA515C304003}" type="pres">
      <dgm:prSet presAssocID="{97205A8D-0551-4FC7-8ACB-B1189F3EDEE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8CDBE20-D633-49CF-B538-7E9467630E00}" type="presOf" srcId="{AA765F48-8E35-46A8-A3A2-36D115707901}" destId="{8CD40015-4ED8-4EC8-AEC6-49BFF263074E}" srcOrd="0" destOrd="0" presId="urn:microsoft.com/office/officeart/2018/2/layout/IconVerticalSolidList"/>
    <dgm:cxn modelId="{2E5E884F-3870-4871-8978-2E013476C570}" srcId="{AA765F48-8E35-46A8-A3A2-36D115707901}" destId="{5EE06895-E700-418D-9D00-811BC95C28D8}" srcOrd="0" destOrd="0" parTransId="{04750669-14CE-4430-8530-FF20A2AD85B6}" sibTransId="{9E279CB9-5129-4B47-90BB-887C0AEF765C}"/>
    <dgm:cxn modelId="{7131C68B-ABA1-47AF-8BB6-168CA71EC381}" srcId="{AA765F48-8E35-46A8-A3A2-36D115707901}" destId="{0D037575-9E73-4737-816E-A9DAF545C9D9}" srcOrd="1" destOrd="0" parTransId="{D950C741-FA74-4443-9511-AEE60750A38E}" sibTransId="{10EA7CFE-D9D2-43B9-B88E-CD03B7CEEF30}"/>
    <dgm:cxn modelId="{1AD13A97-B719-49DB-ABAE-ACB15357B277}" type="presOf" srcId="{0D037575-9E73-4737-816E-A9DAF545C9D9}" destId="{44214D23-7675-4C95-8087-1F2EF800A862}" srcOrd="0" destOrd="0" presId="urn:microsoft.com/office/officeart/2018/2/layout/IconVerticalSolidList"/>
    <dgm:cxn modelId="{056942BC-F773-432D-B7CD-F85817EA3FCC}" srcId="{AA765F48-8E35-46A8-A3A2-36D115707901}" destId="{97205A8D-0551-4FC7-8ACB-B1189F3EDEE0}" srcOrd="2" destOrd="0" parTransId="{C6E4C5F4-C984-4E1D-83F0-F45471AF6FF9}" sibTransId="{62ED1EF6-41EC-4ED7-800E-2D2AE2159BC5}"/>
    <dgm:cxn modelId="{45962CF8-8011-42A8-B294-85D6FF26E82A}" type="presOf" srcId="{97205A8D-0551-4FC7-8ACB-B1189F3EDEE0}" destId="{52E3B5DD-26F7-47CD-99E4-EA515C304003}" srcOrd="0" destOrd="0" presId="urn:microsoft.com/office/officeart/2018/2/layout/IconVerticalSolidList"/>
    <dgm:cxn modelId="{367F50FD-48DB-45AB-B9AF-AC2A035676F1}" type="presOf" srcId="{5EE06895-E700-418D-9D00-811BC95C28D8}" destId="{BA2B8E38-18E0-43DE-80D6-DC073D8CCFE0}" srcOrd="0" destOrd="0" presId="urn:microsoft.com/office/officeart/2018/2/layout/IconVerticalSolidList"/>
    <dgm:cxn modelId="{47CD9B5A-7013-4D0A-B795-00A25B365D1B}" type="presParOf" srcId="{8CD40015-4ED8-4EC8-AEC6-49BFF263074E}" destId="{A8D0797D-D8AF-46F7-AC63-B5D07AEFF1CB}" srcOrd="0" destOrd="0" presId="urn:microsoft.com/office/officeart/2018/2/layout/IconVerticalSolidList"/>
    <dgm:cxn modelId="{8F79BF5B-3B9F-42DF-A451-1707DD046469}" type="presParOf" srcId="{A8D0797D-D8AF-46F7-AC63-B5D07AEFF1CB}" destId="{F250F20B-BCF7-44A6-AEE1-FAA844DB7050}" srcOrd="0" destOrd="0" presId="urn:microsoft.com/office/officeart/2018/2/layout/IconVerticalSolidList"/>
    <dgm:cxn modelId="{F0A1B1BF-D747-46D7-BAF8-A3D56B5188D8}" type="presParOf" srcId="{A8D0797D-D8AF-46F7-AC63-B5D07AEFF1CB}" destId="{758E6126-629E-428C-85DC-B51D0535397B}" srcOrd="1" destOrd="0" presId="urn:microsoft.com/office/officeart/2018/2/layout/IconVerticalSolidList"/>
    <dgm:cxn modelId="{5B4E6F8A-3F91-4F28-A969-4ED7B92FC974}" type="presParOf" srcId="{A8D0797D-D8AF-46F7-AC63-B5D07AEFF1CB}" destId="{600A5EE8-DAD7-400C-B6B7-70846E87D897}" srcOrd="2" destOrd="0" presId="urn:microsoft.com/office/officeart/2018/2/layout/IconVerticalSolidList"/>
    <dgm:cxn modelId="{F3BF2A4A-8BD2-4868-966D-FF561547B55E}" type="presParOf" srcId="{A8D0797D-D8AF-46F7-AC63-B5D07AEFF1CB}" destId="{BA2B8E38-18E0-43DE-80D6-DC073D8CCFE0}" srcOrd="3" destOrd="0" presId="urn:microsoft.com/office/officeart/2018/2/layout/IconVerticalSolidList"/>
    <dgm:cxn modelId="{AAF3700A-4E23-480C-B342-C099C46A3423}" type="presParOf" srcId="{8CD40015-4ED8-4EC8-AEC6-49BFF263074E}" destId="{15334C7D-7137-4262-BAA6-B01D98059CF8}" srcOrd="1" destOrd="0" presId="urn:microsoft.com/office/officeart/2018/2/layout/IconVerticalSolidList"/>
    <dgm:cxn modelId="{04F0A084-9A28-4346-BFC4-507B763A9FDC}" type="presParOf" srcId="{8CD40015-4ED8-4EC8-AEC6-49BFF263074E}" destId="{8A2476B6-8548-4C71-BECD-9B234A1337BD}" srcOrd="2" destOrd="0" presId="urn:microsoft.com/office/officeart/2018/2/layout/IconVerticalSolidList"/>
    <dgm:cxn modelId="{F808FE8A-C896-4069-99FB-2D15451F3D07}" type="presParOf" srcId="{8A2476B6-8548-4C71-BECD-9B234A1337BD}" destId="{1DA7949C-3EBA-447F-8F80-44EDAEB79346}" srcOrd="0" destOrd="0" presId="urn:microsoft.com/office/officeart/2018/2/layout/IconVerticalSolidList"/>
    <dgm:cxn modelId="{C2B7C155-D8F0-4A02-A2FB-98CE46D33E96}" type="presParOf" srcId="{8A2476B6-8548-4C71-BECD-9B234A1337BD}" destId="{FF1C6D5B-CB17-41B9-85D5-6CBDBFB5C5D8}" srcOrd="1" destOrd="0" presId="urn:microsoft.com/office/officeart/2018/2/layout/IconVerticalSolidList"/>
    <dgm:cxn modelId="{F3F97848-7948-45DC-BF23-F69B47E2AD20}" type="presParOf" srcId="{8A2476B6-8548-4C71-BECD-9B234A1337BD}" destId="{A0A4D97F-EB1B-454D-A032-143640614588}" srcOrd="2" destOrd="0" presId="urn:microsoft.com/office/officeart/2018/2/layout/IconVerticalSolidList"/>
    <dgm:cxn modelId="{177E2BC2-1184-4699-8F5B-240EFE06749A}" type="presParOf" srcId="{8A2476B6-8548-4C71-BECD-9B234A1337BD}" destId="{44214D23-7675-4C95-8087-1F2EF800A862}" srcOrd="3" destOrd="0" presId="urn:microsoft.com/office/officeart/2018/2/layout/IconVerticalSolidList"/>
    <dgm:cxn modelId="{B352F92C-D7D4-41F0-BDE4-91616BAB649A}" type="presParOf" srcId="{8CD40015-4ED8-4EC8-AEC6-49BFF263074E}" destId="{7AB9F3FD-10BF-409E-B29C-73FBB7E96350}" srcOrd="3" destOrd="0" presId="urn:microsoft.com/office/officeart/2018/2/layout/IconVerticalSolidList"/>
    <dgm:cxn modelId="{8B7D1730-2845-4217-858A-22423154330D}" type="presParOf" srcId="{8CD40015-4ED8-4EC8-AEC6-49BFF263074E}" destId="{5B56F0E2-6C29-4A20-BE96-64D30C40E69D}" srcOrd="4" destOrd="0" presId="urn:microsoft.com/office/officeart/2018/2/layout/IconVerticalSolidList"/>
    <dgm:cxn modelId="{21762EB8-5B81-42A7-A45A-52361BE4F053}" type="presParOf" srcId="{5B56F0E2-6C29-4A20-BE96-64D30C40E69D}" destId="{029E5EF0-0289-4456-8D80-A530EFFA5EC5}" srcOrd="0" destOrd="0" presId="urn:microsoft.com/office/officeart/2018/2/layout/IconVerticalSolidList"/>
    <dgm:cxn modelId="{926D2AB1-3F7D-4699-87CC-DE76B832CCAE}" type="presParOf" srcId="{5B56F0E2-6C29-4A20-BE96-64D30C40E69D}" destId="{F708C08D-0227-4C0D-A167-C7ABBA65BBB5}" srcOrd="1" destOrd="0" presId="urn:microsoft.com/office/officeart/2018/2/layout/IconVerticalSolidList"/>
    <dgm:cxn modelId="{9AD987D7-3AE0-445A-94E6-DB5FB5F90014}" type="presParOf" srcId="{5B56F0E2-6C29-4A20-BE96-64D30C40E69D}" destId="{EBC34255-17B2-40B0-91A0-DD09D8ED55F8}" srcOrd="2" destOrd="0" presId="urn:microsoft.com/office/officeart/2018/2/layout/IconVerticalSolidList"/>
    <dgm:cxn modelId="{105306D5-E74E-467E-AAC5-BDFB060BA334}" type="presParOf" srcId="{5B56F0E2-6C29-4A20-BE96-64D30C40E69D}" destId="{52E3B5DD-26F7-47CD-99E4-EA515C3040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FCF55-B034-49EC-9242-FEE40DDDFF0A}">
      <dsp:nvSpPr>
        <dsp:cNvPr id="0" name=""/>
        <dsp:cNvSpPr/>
      </dsp:nvSpPr>
      <dsp:spPr>
        <a:xfrm>
          <a:off x="898829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53067-383B-41CD-8825-D36F91F86638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93DE4-8C39-43DA-8ED6-17D7234D9459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Introduction</a:t>
          </a:r>
        </a:p>
      </dsp:txBody>
      <dsp:txXfrm>
        <a:off x="578678" y="1313725"/>
        <a:ext cx="1641796" cy="656718"/>
      </dsp:txXfrm>
    </dsp:sp>
    <dsp:sp modelId="{DF55E7C6-DF91-45F7-9B33-1DDEF313319E}">
      <dsp:nvSpPr>
        <dsp:cNvPr id="0" name=""/>
        <dsp:cNvSpPr/>
      </dsp:nvSpPr>
      <dsp:spPr>
        <a:xfrm>
          <a:off x="2827940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0428C-47B4-4B20-A263-CFAF9C69FA69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FD40C-FEB1-441F-AF79-4D9ECADC2C54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Background</a:t>
          </a:r>
        </a:p>
      </dsp:txBody>
      <dsp:txXfrm>
        <a:off x="2507790" y="1313725"/>
        <a:ext cx="1641796" cy="656718"/>
      </dsp:txXfrm>
    </dsp:sp>
    <dsp:sp modelId="{50607CBB-D821-4028-8D25-4ED1E34B8ECE}">
      <dsp:nvSpPr>
        <dsp:cNvPr id="0" name=""/>
        <dsp:cNvSpPr/>
      </dsp:nvSpPr>
      <dsp:spPr>
        <a:xfrm>
          <a:off x="4757051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994FE-F00E-44CC-A86F-CA312908F480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D07C9-2BB1-45BA-A4E7-43AD2D05190C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Approach</a:t>
          </a:r>
        </a:p>
      </dsp:txBody>
      <dsp:txXfrm>
        <a:off x="4436901" y="1313725"/>
        <a:ext cx="1641796" cy="656718"/>
      </dsp:txXfrm>
    </dsp:sp>
    <dsp:sp modelId="{C3D42AA2-F236-4557-B5D6-CEA9E867642B}">
      <dsp:nvSpPr>
        <dsp:cNvPr id="0" name=""/>
        <dsp:cNvSpPr/>
      </dsp:nvSpPr>
      <dsp:spPr>
        <a:xfrm>
          <a:off x="6686163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A582B-C48D-4EBD-8CD1-B8E714B046E3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AF3FC-874A-4196-B8E1-47964353B0A4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Method</a:t>
          </a:r>
        </a:p>
      </dsp:txBody>
      <dsp:txXfrm>
        <a:off x="6366012" y="1313725"/>
        <a:ext cx="1641796" cy="656718"/>
      </dsp:txXfrm>
    </dsp:sp>
    <dsp:sp modelId="{72D0638B-61E5-43A4-BA75-37885FEB2E8B}">
      <dsp:nvSpPr>
        <dsp:cNvPr id="0" name=""/>
        <dsp:cNvSpPr/>
      </dsp:nvSpPr>
      <dsp:spPr>
        <a:xfrm>
          <a:off x="8615274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7494F-9168-431E-894B-364299120BF2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32681-FDAF-41B4-865F-DCA6DC4D90CF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Internal Validation</a:t>
          </a:r>
        </a:p>
      </dsp:txBody>
      <dsp:txXfrm>
        <a:off x="8295124" y="1313725"/>
        <a:ext cx="1641796" cy="656718"/>
      </dsp:txXfrm>
    </dsp:sp>
    <dsp:sp modelId="{DD11890E-3582-41EB-96A8-62DA0FE6144D}">
      <dsp:nvSpPr>
        <dsp:cNvPr id="0" name=""/>
        <dsp:cNvSpPr/>
      </dsp:nvSpPr>
      <dsp:spPr>
        <a:xfrm>
          <a:off x="2827940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8394C-088D-4AF0-AD28-BBFAC79D86EB}">
      <dsp:nvSpPr>
        <dsp:cNvPr id="0" name=""/>
        <dsp:cNvSpPr/>
      </dsp:nvSpPr>
      <dsp:spPr>
        <a:xfrm>
          <a:off x="3041374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DD660-FC67-4381-8370-EE58B71FAC5D}">
      <dsp:nvSpPr>
        <dsp:cNvPr id="0" name=""/>
        <dsp:cNvSpPr/>
      </dsp:nvSpPr>
      <dsp:spPr>
        <a:xfrm>
          <a:off x="2507790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Applications</a:t>
          </a:r>
        </a:p>
      </dsp:txBody>
      <dsp:txXfrm>
        <a:off x="2507790" y="3694331"/>
        <a:ext cx="1641796" cy="656718"/>
      </dsp:txXfrm>
    </dsp:sp>
    <dsp:sp modelId="{A00D72DF-693D-4812-B866-C4FF6F930BDF}">
      <dsp:nvSpPr>
        <dsp:cNvPr id="0" name=""/>
        <dsp:cNvSpPr/>
      </dsp:nvSpPr>
      <dsp:spPr>
        <a:xfrm>
          <a:off x="4757051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43CE1-C591-45F9-97EF-F61742BCA4BC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C7261-3D93-4D64-B744-16A1F569DDDF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External Validation</a:t>
          </a:r>
        </a:p>
      </dsp:txBody>
      <dsp:txXfrm>
        <a:off x="4436901" y="3694331"/>
        <a:ext cx="1641796" cy="656718"/>
      </dsp:txXfrm>
    </dsp:sp>
    <dsp:sp modelId="{14D7C8AD-1D81-4129-9E7B-B8AA1A388EDB}">
      <dsp:nvSpPr>
        <dsp:cNvPr id="0" name=""/>
        <dsp:cNvSpPr/>
      </dsp:nvSpPr>
      <dsp:spPr>
        <a:xfrm>
          <a:off x="6686163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9480F4-B12E-4796-9D6A-BEAE227922F8}">
      <dsp:nvSpPr>
        <dsp:cNvPr id="0" name=""/>
        <dsp:cNvSpPr/>
      </dsp:nvSpPr>
      <dsp:spPr>
        <a:xfrm>
          <a:off x="6899596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86FCA-D153-4292-A2C6-128D52AEF6B3}">
      <dsp:nvSpPr>
        <dsp:cNvPr id="0" name=""/>
        <dsp:cNvSpPr/>
      </dsp:nvSpPr>
      <dsp:spPr>
        <a:xfrm>
          <a:off x="6366012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Conclusion</a:t>
          </a:r>
        </a:p>
      </dsp:txBody>
      <dsp:txXfrm>
        <a:off x="6366012" y="3694331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9C95-7C85-449B-B294-AEE8E3554819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60C64-3204-4ABD-9C39-1681CEAA0853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97C1B-95FC-4456-A689-1FD390A596C8}">
      <dsp:nvSpPr>
        <dsp:cNvPr id="0" name=""/>
        <dsp:cNvSpPr/>
      </dsp:nvSpPr>
      <dsp:spPr>
        <a:xfrm>
          <a:off x="1374223" y="2347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RQ1: Can we define a formal definition?</a:t>
          </a:r>
        </a:p>
      </dsp:txBody>
      <dsp:txXfrm>
        <a:off x="1374223" y="2347"/>
        <a:ext cx="4874176" cy="1189803"/>
      </dsp:txXfrm>
    </dsp:sp>
    <dsp:sp modelId="{2414A593-DDA9-46FE-BCE9-2FAD5F35C8DD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522B2-947C-40D7-8DAF-37CCA9B0659A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DDE68-FD80-4059-A207-4F4536C0F424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RQ2: How can we retrieve these patterns?</a:t>
          </a:r>
        </a:p>
      </dsp:txBody>
      <dsp:txXfrm>
        <a:off x="1374223" y="1489602"/>
        <a:ext cx="4874176" cy="1189803"/>
      </dsp:txXfrm>
    </dsp:sp>
    <dsp:sp modelId="{496E85C9-487F-4349-9069-CCB999F84A9B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74534-5A15-44CD-B748-F44934EFBE83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97C2D-420C-4C53-A3A3-BE3E2A60F2AE}">
      <dsp:nvSpPr>
        <dsp:cNvPr id="0" name=""/>
        <dsp:cNvSpPr/>
      </dsp:nvSpPr>
      <dsp:spPr>
        <a:xfrm>
          <a:off x="1374223" y="2976856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RQ3: Can we classify the patterns?</a:t>
          </a:r>
        </a:p>
      </dsp:txBody>
      <dsp:txXfrm>
        <a:off x="1374223" y="2976856"/>
        <a:ext cx="4874176" cy="1189803"/>
      </dsp:txXfrm>
    </dsp:sp>
    <dsp:sp modelId="{F10061AD-BC9F-4864-8B1B-AA4C47138FC6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3B194-E84E-4BEA-9514-A66DDCBDAC18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73362-909E-460F-B584-03B1724DEB03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RQ4: Can we design methods using patterns?</a:t>
          </a:r>
        </a:p>
      </dsp:txBody>
      <dsp:txXfrm>
        <a:off x="1374223" y="4464111"/>
        <a:ext cx="4874176" cy="1189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0F20B-BCF7-44A6-AEE1-FAA844DB705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E6126-629E-428C-85DC-B51D0535397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B8E38-18E0-43DE-80D6-DC073D8CCFE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SPARQL validation</a:t>
          </a:r>
        </a:p>
      </dsp:txBody>
      <dsp:txXfrm>
        <a:off x="1941716" y="718"/>
        <a:ext cx="4571887" cy="1681139"/>
      </dsp:txXfrm>
    </dsp:sp>
    <dsp:sp modelId="{1DA7949C-3EBA-447F-8F80-44EDAEB7934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C6D5B-CB17-41B9-85D5-6CBDBFB5C5D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14D23-7675-4C95-8087-1F2EF800A86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Inconsistency Analytics</a:t>
          </a:r>
        </a:p>
      </dsp:txBody>
      <dsp:txXfrm>
        <a:off x="1941716" y="2102143"/>
        <a:ext cx="4571887" cy="1681139"/>
      </dsp:txXfrm>
    </dsp:sp>
    <dsp:sp modelId="{029E5EF0-0289-4456-8D80-A530EFFA5EC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8C08D-0227-4C0D-A167-C7ABBA65BBB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3B5DD-26F7-47CD-99E4-EA515C30400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Inconsistent knowledge graph sampling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2DE24-1B0B-42D3-A625-96B35973F91D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AC38D-D0BB-422E-BC3F-A87AEDF3B5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240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B04-E50D-44C4-B870-AD90D954C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2FD4D-FBC7-4E8F-BAB3-49B66F34E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70DE-59F6-4B1A-BBF7-ACAA1C81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BF0A-D478-4F96-93D0-1418D7AF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2339F-2F4F-4D8C-BFE3-1E57D27D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34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19AD-ED00-41D0-9842-4EFCC296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55301-7218-42B2-94FD-E0243633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F39C-2DE4-4A3D-8226-88F63DAD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483F-3328-4195-B95F-3793F9B6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403F-4853-460A-8C99-979E788D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44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7F809-7884-4E1C-B85F-B0C82C52C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0903C-A6E9-48B7-BC8C-C1C697FB7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D675B-65C8-4C63-AB04-47EEBED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4FC02-3467-4386-B56D-C31A102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0666-0065-4832-AF06-44344613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522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227-229D-4DB3-8858-0AC30C26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8238-FD44-4FBA-A52C-1CA48DB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CD2AE-4EF4-44AD-8ADD-53905235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82717-AA85-4065-8D48-0D1FFC17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CE11-D8D1-42EF-8AED-622B71DC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2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313F-3C63-4D2A-BBA4-E37E3A6F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331EF-E3D0-4D30-87AC-297AC6BA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2EBF-9068-4AF9-873A-A9EBEBF8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AAEF-3D20-4332-89CF-96210E59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15F98-D6D0-4912-B9F7-76F2F867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845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1F2F-2690-4F61-8D6C-34D08A0D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78D5-1953-41C7-AB2F-D927B4793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B8FEE-29C3-45DA-8BD4-0E2CAA15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FAA66-8DA4-4923-97D3-9EF2DC5C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6BBCA-5F21-4F3A-86DA-AC98927C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42C0C-8AC1-4CBE-AD8A-2A541900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749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C693-E154-4FA0-B394-C1D37FE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C2642-0477-4DB3-AA54-3D1D6A79B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67B27-C1E9-48EB-B55A-7F2358701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178C8-2CB3-41E6-98C9-88852C318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58EF-F651-4F93-88BC-4431EEC43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67803-7E14-46A8-978C-9B87F1FE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906ED-27FE-4FC6-9435-BBE98F0C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B0937-5EB2-4581-AEB1-295318EB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61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C42E-888A-42D9-AF75-D79AB8DB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0ADD6-6BCD-49A7-9A19-FEC07C10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7FF33-0E33-441E-81EB-6ED99016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4F0F8-87E8-49EE-82B9-80238778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33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A92DA-1858-4CEC-A5B4-3C92AB15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EBEBF-C3B1-4DFF-B2FC-8268D046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9F36-EB7A-484E-8D84-D7C56FF1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105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3CE1-F0F4-40D6-8733-49BE7F73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2A6CA-A2BB-469E-8FA4-F7233724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AF059-91AE-4CA4-B6E8-ABE0BB075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DB73-A505-427D-B77D-54F63113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78F08-0830-49B5-945C-2B996D8B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93346-6354-47B1-8410-0D552C21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77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1592-A1DD-4C6F-8A9B-FF49BD0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4750A-F46E-4468-862C-8FCD7E1D2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A6451-494E-4C86-BCF0-FC3950017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E5A4-32EE-413F-B4C1-FF2FE9C1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2638E-EE77-4EE0-9774-97E04E1D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4B98-E18B-4CCE-B8BE-99367092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3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916E0-C1EA-4338-B2C3-370416C2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7CB45-A947-44E1-A5B4-30F2F84AC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42EDA-76C9-4B64-9E3C-16E93CF7B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E7AA-4D50-468B-9F68-D6E93A083613}" type="datetimeFigureOut">
              <a:rPr lang="en-NL" smtClean="0"/>
              <a:t>01/10/2019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D02AA-AA97-4201-97EF-12084D20E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47E8-1E16-476B-BBFF-F36346F25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27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ge.stanford.edu/ontologies/pizza/pizza.owl" TargetMode="External"/><Relationship Id="rId3" Type="http://schemas.openxmlformats.org/officeDocument/2006/relationships/hyperlink" Target="https://wiki.dbpedia.org/" TargetMode="External"/><Relationship Id="rId7" Type="http://schemas.openxmlformats.org/officeDocument/2006/relationships/hyperlink" Target="https://old.datahub.io/dataset/scholarlydata" TargetMode="External"/><Relationship Id="rId2" Type="http://schemas.openxmlformats.org/officeDocument/2006/relationships/hyperlink" Target="http://lod-a-lot.lod.labs.vu.n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net.princeton.edu/" TargetMode="External"/><Relationship Id="rId5" Type="http://schemas.openxmlformats.org/officeDocument/2006/relationships/hyperlink" Target="https://dblp.uni-trier.de/" TargetMode="External"/><Relationship Id="rId4" Type="http://schemas.openxmlformats.org/officeDocument/2006/relationships/hyperlink" Target="https://github.com/yago-naga/yago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triplydb.com/wikimedia/dbpedia/queries/Example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1CE0-4B1A-46F0-B319-29C596F34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US" sz="5100"/>
              <a:t>Designing custom inconsistent knowledge graphs </a:t>
            </a:r>
            <a:endParaRPr lang="en-NL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9980-9739-4842-AD77-C420FAF85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67" y="4670258"/>
            <a:ext cx="5293449" cy="137140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MSc Artificial Intelligence Master thesis</a:t>
            </a:r>
            <a:endParaRPr lang="en-US"/>
          </a:p>
          <a:p>
            <a:pPr algn="l"/>
            <a:r>
              <a:rPr lang="en-US" dirty="0"/>
              <a:t>Thomas de Groot</a:t>
            </a:r>
            <a:endParaRPr lang="en-NL"/>
          </a:p>
        </p:txBody>
      </p:sp>
      <p:pic>
        <p:nvPicPr>
          <p:cNvPr id="7" name="Graphic 6" descr="Open Enrollment">
            <a:extLst>
              <a:ext uri="{FF2B5EF4-FFF2-40B4-BE49-F238E27FC236}">
                <a16:creationId xmlns:a16="http://schemas.microsoft.com/office/drawing/2014/main" id="{46E2E883-0AC6-4A0B-B62B-C1C5A635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E9231E-568B-4C04-B571-0A800C251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Formal definition of an Anti-pattern</a:t>
            </a:r>
            <a:endParaRPr lang="en-NL" sz="3200">
              <a:solidFill>
                <a:srgbClr val="26262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5E03-740D-4223-BAC3-C1E4A3640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/>
              <a:t>An `Anti-pattern' of a knowledge graph G is a minimal set of uninstantiated Basic Triple Patterns that match an inconsistent subgraph of G.</a:t>
            </a:r>
            <a:endParaRPr lang="en-NL" sz="2400" b="1"/>
          </a:p>
        </p:txBody>
      </p:sp>
    </p:spTree>
    <p:extLst>
      <p:ext uri="{BB962C8B-B14F-4D97-AF65-F5344CB8AC3E}">
        <p14:creationId xmlns:p14="http://schemas.microsoft.com/office/powerpoint/2010/main" val="2856440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EBA1B-58C3-4B48-A646-F81F3ABF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06B7BD3-5324-4B0A-A823-E1B8F84AE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02" y="2509911"/>
            <a:ext cx="79554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0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1B21-B2F5-4142-808E-9B522AB82822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Impractical to retrieve contradictions from the complete graph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Splitting the graph into smaller graphs most viable method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Possible to break existing contradictions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Implement redundancy to combat.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5" name="Content Placeholder 4" descr="Splitting of the graph into smaller subgraphs.">
            <a:extLst>
              <a:ext uri="{FF2B5EF4-FFF2-40B4-BE49-F238E27FC236}">
                <a16:creationId xmlns:a16="http://schemas.microsoft.com/office/drawing/2014/main" id="{876FD5C8-46EB-4891-B3CE-00950B49A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660736"/>
            <a:ext cx="6250769" cy="5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6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2DB9D-1F2B-4166-9E23-FDE7743E722A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Check if the subgraph is consistent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When the graph is inconsistent retrieve the reasons why.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Find the minimal justification for each contradiction.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90E9AE-8B2E-428B-B151-4D67F10C0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840568"/>
            <a:ext cx="6250769" cy="301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Method</a:t>
            </a:r>
            <a:endParaRPr lang="en-NL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AEFE9-D4DD-4125-88D2-96F4F307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Each justification is transformed in their Inconsistency pattern.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If the consistency pattern is not yet known it is added to the list of inconsistencies.</a:t>
            </a:r>
            <a:endParaRPr lang="en-NL" sz="2000"/>
          </a:p>
        </p:txBody>
      </p:sp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2D9864-C7F5-4272-86FC-29533668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785751"/>
            <a:ext cx="6250769" cy="5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5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67088"/>
              </p:ext>
            </p:extLst>
          </p:nvPr>
        </p:nvGraphicFramePr>
        <p:xfrm>
          <a:off x="954935" y="2509911"/>
          <a:ext cx="10227032" cy="39976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18792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1691074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7317166">
                  <a:extLst>
                    <a:ext uri="{9D8B030D-6E8A-4147-A177-3AD203B41FA5}">
                      <a16:colId xmlns:a16="http://schemas.microsoft.com/office/drawing/2014/main" val="70863782"/>
                    </a:ext>
                  </a:extLst>
                </a:gridCol>
              </a:tblGrid>
              <a:tr h="585021">
                <a:tc>
                  <a:txBody>
                    <a:bodyPr/>
                    <a:lstStyle/>
                    <a:p>
                      <a:r>
                        <a:rPr lang="nl-NL" sz="18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228523" marR="137114" marT="137114" marB="1371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Size</a:t>
                      </a:r>
                      <a:endParaRPr lang="en-NL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37114" marT="137114" marB="1371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Link</a:t>
                      </a:r>
                      <a:endParaRPr lang="en-NL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37114" marT="137114" marB="1371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LOD-a-lot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28,362,198,927</a:t>
                      </a: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2"/>
                        </a:rPr>
                        <a:t>http://lod-a-lot.lod.labs.vu.nl/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r>
                        <a:rPr lang="nl-NL" sz="14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DBpedia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1,040,358,853</a:t>
                      </a: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3"/>
                        </a:rPr>
                        <a:t>https://wiki.dbpedia.org/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YAGO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158,991,568</a:t>
                      </a: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4"/>
                        </a:rPr>
                        <a:t>https://github.com/yago-naga/yago3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DBLP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55,586,971 </a:t>
                      </a: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5"/>
                        </a:rPr>
                        <a:t>https://dblp.uni-trier.de/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r>
                        <a:rPr lang="nl-NL" sz="14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wordnet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5,558,748</a:t>
                      </a: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6"/>
                        </a:rPr>
                        <a:t>https://wordnet.princeton.edu/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swdf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242,256</a:t>
                      </a: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7"/>
                        </a:rPr>
                        <a:t>https://old.datahub.io/dataset/scholarlydata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60152"/>
                  </a:ext>
                </a:extLst>
              </a:tr>
              <a:tr h="487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Pizza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1,944</a:t>
                      </a:r>
                      <a:endParaRPr lang="en-NL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8"/>
                        </a:rPr>
                        <a:t>https://protege.stanford.edu/ontologies/pizza/pizza.owl</a:t>
                      </a:r>
                      <a:endParaRPr lang="en-NL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8523" marR="118832" marT="118832" marB="1188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6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83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statistics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866230"/>
              </p:ext>
            </p:extLst>
          </p:nvPr>
        </p:nvGraphicFramePr>
        <p:xfrm>
          <a:off x="557606" y="2509911"/>
          <a:ext cx="11021692" cy="37008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10501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1892130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1767902">
                  <a:extLst>
                    <a:ext uri="{9D8B030D-6E8A-4147-A177-3AD203B41FA5}">
                      <a16:colId xmlns:a16="http://schemas.microsoft.com/office/drawing/2014/main" val="516146975"/>
                    </a:ext>
                  </a:extLst>
                </a:gridCol>
                <a:gridCol w="3557487">
                  <a:extLst>
                    <a:ext uri="{9D8B030D-6E8A-4147-A177-3AD203B41FA5}">
                      <a16:colId xmlns:a16="http://schemas.microsoft.com/office/drawing/2014/main" val="3973508783"/>
                    </a:ext>
                  </a:extLst>
                </a:gridCol>
                <a:gridCol w="2493672">
                  <a:extLst>
                    <a:ext uri="{9D8B030D-6E8A-4147-A177-3AD203B41FA5}">
                      <a16:colId xmlns:a16="http://schemas.microsoft.com/office/drawing/2014/main" val="4183592510"/>
                    </a:ext>
                  </a:extLst>
                </a:gridCol>
              </a:tblGrid>
              <a:tr h="718023">
                <a:tc>
                  <a:txBody>
                    <a:bodyPr/>
                    <a:lstStyle/>
                    <a:p>
                      <a:r>
                        <a:rPr lang="nl-NL" sz="1900" u="none" strike="noStrike" kern="1200" baseline="0"/>
                        <a:t>Name</a:t>
                      </a:r>
                      <a:endParaRPr lang="nl-NL" sz="19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dirty="0" err="1"/>
                        <a:t>Size</a:t>
                      </a:r>
                      <a:endParaRPr lang="en-NL" sz="1900" dirty="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 strike="noStrike" kern="1200" baseline="0" dirty="0" err="1"/>
                        <a:t>Namespaces</a:t>
                      </a:r>
                      <a:endParaRPr lang="nl-NL" sz="19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 strike="noStrike" kern="1200" baseline="0"/>
                        <a:t>Amount of `Anti-patterns'</a:t>
                      </a:r>
                      <a:endParaRPr lang="nl-NL" sz="19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 strike="noStrike" kern="1200" baseline="0"/>
                        <a:t>Largest Inconsistency</a:t>
                      </a:r>
                      <a:endParaRPr lang="nl-NL" sz="19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r>
                        <a:rPr lang="nl-NL" sz="1900" dirty="0"/>
                        <a:t>LOD-a-</a:t>
                      </a:r>
                      <a:r>
                        <a:rPr lang="nl-NL" sz="1900" dirty="0" err="1"/>
                        <a:t>lod</a:t>
                      </a:r>
                      <a:endParaRPr lang="en-NL" sz="1900" dirty="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900" dirty="0"/>
                        <a:t>28,362,198,927</a:t>
                      </a: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&gt;100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222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19</a:t>
                      </a:r>
                      <a:endParaRPr lang="en-NL" sz="1900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426933">
                <a:tc>
                  <a:txBody>
                    <a:bodyPr/>
                    <a:lstStyle/>
                    <a:p>
                      <a:r>
                        <a:rPr lang="nl-NL" sz="1900"/>
                        <a:t>DBpedia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900"/>
                        <a:t>1,040,358,853</a:t>
                      </a: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20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13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12</a:t>
                      </a:r>
                      <a:endParaRPr lang="en-NL" sz="1900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426933">
                <a:tc>
                  <a:txBody>
                    <a:bodyPr/>
                    <a:lstStyle/>
                    <a:p>
                      <a:r>
                        <a:rPr lang="nl-NL" sz="1900"/>
                        <a:t>YAGO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900"/>
                        <a:t>158,991,568</a:t>
                      </a: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11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135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16</a:t>
                      </a:r>
                      <a:endParaRPr lang="en-NL" sz="1900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426933">
                <a:tc>
                  <a:txBody>
                    <a:bodyPr/>
                    <a:lstStyle/>
                    <a:p>
                      <a:r>
                        <a:rPr lang="nl-NL" sz="1900"/>
                        <a:t>DBLP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900"/>
                        <a:t>55,586,971 </a:t>
                      </a: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7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/>
                        <a:t>Not inconsistent</a:t>
                      </a:r>
                      <a:endParaRPr lang="en-NL" sz="1900" i="1" u="none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/>
                        <a:t>Not inconsistent</a:t>
                      </a:r>
                      <a:endParaRPr lang="en-NL" sz="1900" i="1" u="none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426933">
                <a:tc>
                  <a:txBody>
                    <a:bodyPr/>
                    <a:lstStyle/>
                    <a:p>
                      <a:r>
                        <a:rPr lang="nl-NL" sz="1900"/>
                        <a:t>wordnet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900"/>
                        <a:t>5,558,748</a:t>
                      </a: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/>
                        <a:t>5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/>
                        <a:t>Not inconsistent</a:t>
                      </a:r>
                      <a:endParaRPr lang="en-NL" sz="1900" i="1" u="none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r>
                        <a:rPr lang="nl-NL" sz="1900" u="none"/>
                        <a:t>Not inconsistent</a:t>
                      </a:r>
                      <a:endParaRPr lang="en-NL" sz="1900" i="1" u="none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  <a:tr h="426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900"/>
                        <a:t>swdf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900"/>
                        <a:t>242,256</a:t>
                      </a:r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900"/>
                        <a:t>22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900" u="none"/>
                        <a:t>Not inconsistent</a:t>
                      </a:r>
                      <a:endParaRPr lang="en-NL" sz="1900" i="1" u="none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900" u="none"/>
                        <a:t>Not inconsistent</a:t>
                      </a:r>
                      <a:endParaRPr lang="en-NL" sz="1900" i="1" u="none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3306260152"/>
                  </a:ext>
                </a:extLst>
              </a:tr>
              <a:tr h="426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Pizza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1,944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6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2</a:t>
                      </a:r>
                      <a:endParaRPr lang="en-NL" sz="1900"/>
                    </a:p>
                  </a:txBody>
                  <a:tcPr marL="97030" marR="97030" marT="48515" marB="485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5</a:t>
                      </a:r>
                      <a:endParaRPr lang="en-NL" sz="1900" dirty="0"/>
                    </a:p>
                  </a:txBody>
                  <a:tcPr marL="97030" marR="97030" marT="48515" marB="48515"/>
                </a:tc>
                <a:extLst>
                  <a:ext uri="{0D108BD9-81ED-4DB2-BD59-A6C34878D82A}">
                    <a16:rowId xmlns:a16="http://schemas.microsoft.com/office/drawing/2014/main" val="137728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54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Measuring completeness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510924"/>
              </p:ext>
            </p:extLst>
          </p:nvPr>
        </p:nvGraphicFramePr>
        <p:xfrm>
          <a:off x="364751" y="2509911"/>
          <a:ext cx="11407400" cy="39976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70313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2856056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4181031">
                  <a:extLst>
                    <a:ext uri="{9D8B030D-6E8A-4147-A177-3AD203B41FA5}">
                      <a16:colId xmlns:a16="http://schemas.microsoft.com/office/drawing/2014/main" val="2594251407"/>
                    </a:ext>
                  </a:extLst>
                </a:gridCol>
              </a:tblGrid>
              <a:tr h="666273">
                <a:tc>
                  <a:txBody>
                    <a:bodyPr/>
                    <a:lstStyle/>
                    <a:p>
                      <a:endParaRPr lang="nl-NL" sz="30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r>
                        <a:rPr lang="nl-NL" sz="3000" u="none" strike="noStrike" kern="1200" baseline="0"/>
                        <a:t>Inconsistent? </a:t>
                      </a:r>
                      <a:endParaRPr lang="en-NL" sz="3000">
                        <a:solidFill>
                          <a:schemeClr val="bg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Found inconsistenties</a:t>
                      </a:r>
                      <a:endParaRPr lang="nl-NL" sz="30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426" marR="151426" marT="75713" marB="75713"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r>
                        <a:rPr lang="en-US" sz="3000" u="none" strike="noStrike" kern="1200" baseline="0"/>
                        <a:t>2,000 triple subgraphs </a:t>
                      </a:r>
                      <a:endParaRPr lang="en-NL" sz="300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Yes 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2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extLst>
                  <a:ext uri="{0D108BD9-81ED-4DB2-BD59-A6C34878D82A}">
                    <a16:rowId xmlns:a16="http://schemas.microsoft.com/office/drawing/2014/main" val="4233078613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r>
                        <a:rPr lang="en-US" sz="3000" u="none" strike="noStrike" kern="1200" baseline="0"/>
                        <a:t>500 triple subgraphs </a:t>
                      </a:r>
                      <a:endParaRPr lang="en-NL" sz="300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Yes 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2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extLst>
                  <a:ext uri="{0D108BD9-81ED-4DB2-BD59-A6C34878D82A}">
                    <a16:rowId xmlns:a16="http://schemas.microsoft.com/office/drawing/2014/main" val="4063063112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r>
                        <a:rPr lang="en-US" sz="3000" u="none" strike="noStrike" kern="1200" baseline="0"/>
                        <a:t>100 triple subgraphs </a:t>
                      </a:r>
                      <a:endParaRPr lang="en-NL" sz="300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Yes 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2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extLst>
                  <a:ext uri="{0D108BD9-81ED-4DB2-BD59-A6C34878D82A}">
                    <a16:rowId xmlns:a16="http://schemas.microsoft.com/office/drawing/2014/main" val="3156906373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r>
                        <a:rPr lang="nl-NL" sz="3000" u="none" strike="noStrike" kern="1200" baseline="0"/>
                        <a:t>Pellet</a:t>
                      </a:r>
                      <a:endParaRPr lang="en-NL" sz="300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Yes 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2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HermiT</a:t>
                      </a:r>
                      <a:endParaRPr lang="en-NL" sz="300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000" u="none" strike="noStrike" kern="1200" baseline="0"/>
                        <a:t>Yes 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2</a:t>
                      </a:r>
                      <a:endParaRPr lang="en-NL" sz="3000" b="0">
                        <a:solidFill>
                          <a:schemeClr val="tx1"/>
                        </a:solidFill>
                      </a:endParaRPr>
                    </a:p>
                  </a:txBody>
                  <a:tcPr marL="151426" marR="151426" marT="75713" marB="75713"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24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C7F46-F0D8-442B-94D8-36FF9B08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Applications</a:t>
            </a:r>
            <a:endParaRPr lang="en-NL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62D8FD-0583-444F-85BD-EAE0C138D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5265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Application (SPARQL validation)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72F005D-EB57-4590-B35C-D67A56D7B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95681"/>
            <a:ext cx="5455917" cy="325991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75F34-27F4-4964-AE6D-AA32A99D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09321"/>
            <a:ext cx="5455917" cy="32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  <a:endParaRPr lang="en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0BDE7-DDAB-4FB6-8B54-70B14F512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533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564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(Analytics)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3D76767-F521-4A3A-937A-B1AAF8DB9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1" y="2509911"/>
            <a:ext cx="963285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79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Application (Analytics)</a:t>
            </a:r>
            <a:endParaRPr lang="en-NL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945D-B6E1-4A9A-A815-7CAE39768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nl-NL" b="1" dirty="0"/>
              <a:t>General </a:t>
            </a:r>
            <a:r>
              <a:rPr lang="nl-NL" b="1" dirty="0" err="1"/>
              <a:t>statistics</a:t>
            </a:r>
            <a:endParaRPr lang="nl-NL" b="1" dirty="0"/>
          </a:p>
          <a:p>
            <a:r>
              <a:rPr lang="en-US" sz="2000" dirty="0"/>
              <a:t>The distribution of indegree over all the nodes.</a:t>
            </a:r>
          </a:p>
          <a:p>
            <a:r>
              <a:rPr lang="en-US" sz="2000" dirty="0"/>
              <a:t>The distribution of outdegree over all the nodes.</a:t>
            </a:r>
          </a:p>
          <a:p>
            <a:r>
              <a:rPr lang="en-US" sz="2000" dirty="0"/>
              <a:t>The distribution of the Clustering Coefficient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b="1" dirty="0" err="1"/>
              <a:t>Inconsistency</a:t>
            </a:r>
            <a:r>
              <a:rPr lang="nl-NL" b="1" dirty="0"/>
              <a:t> </a:t>
            </a:r>
            <a:r>
              <a:rPr lang="nl-NL" b="1" dirty="0" err="1"/>
              <a:t>statistics</a:t>
            </a:r>
            <a:endParaRPr lang="en-US" b="1" dirty="0"/>
          </a:p>
          <a:p>
            <a:r>
              <a:rPr lang="en-US" sz="2000" dirty="0"/>
              <a:t>Amount of `anti-patterns' in the knowledge graph. </a:t>
            </a:r>
          </a:p>
          <a:p>
            <a:r>
              <a:rPr lang="en-US" sz="2000" dirty="0"/>
              <a:t>Largest `anti-patterns' by the number of basic triple patterns found in the knowledge graph. </a:t>
            </a:r>
          </a:p>
          <a:p>
            <a:r>
              <a:rPr lang="en-US" sz="2000" dirty="0"/>
              <a:t>Distribution of the occurrences of contradictions found in the knowledge graph.</a:t>
            </a:r>
          </a:p>
          <a:p>
            <a:r>
              <a:rPr lang="en-US" sz="2000" dirty="0"/>
              <a:t>Distribution of the sizes of `anti-patterns' found in the knowledge graph. 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6828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Application (Analytics)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8AC170-1892-4BB3-81E7-E8F03CE9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946" y="966914"/>
            <a:ext cx="3529109" cy="27942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001081-9E49-4C5F-A3D0-8C69CFB2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2788" y="967977"/>
            <a:ext cx="3526424" cy="279210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7BCA1A-44A8-4EA4-A9D5-D738E73FF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3400" y="1109012"/>
            <a:ext cx="3553968" cy="25100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B60151-6642-4F91-8A5B-26FB2100271D}"/>
              </a:ext>
            </a:extLst>
          </p:cNvPr>
          <p:cNvSpPr txBox="1"/>
          <p:nvPr/>
        </p:nvSpPr>
        <p:spPr>
          <a:xfrm>
            <a:off x="1915575" y="385216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Knowledge graph wide statistics.</a:t>
            </a:r>
          </a:p>
          <a:p>
            <a:r>
              <a:rPr lang="en-US" dirty="0"/>
              <a:t> - Creates awareness about the graphs.</a:t>
            </a:r>
          </a:p>
          <a:p>
            <a:r>
              <a:rPr lang="en-US" dirty="0"/>
              <a:t> - Comparison for sampling</a:t>
            </a:r>
          </a:p>
        </p:txBody>
      </p:sp>
    </p:spTree>
    <p:extLst>
      <p:ext uri="{BB962C8B-B14F-4D97-AF65-F5344CB8AC3E}">
        <p14:creationId xmlns:p14="http://schemas.microsoft.com/office/powerpoint/2010/main" val="120211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Application (Analytics)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E34DB8D-687B-47B1-A4D0-7BAAD6BBE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946" y="986920"/>
            <a:ext cx="3529109" cy="2754221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5B01A47-C8CF-4505-911F-A8548408E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2788" y="962946"/>
            <a:ext cx="3526424" cy="28021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733007D-CA80-4C34-851C-23FBF178F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3400" y="985702"/>
            <a:ext cx="3553968" cy="275665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191CB-DFDD-4927-AB7F-81BDDEAA1003}"/>
              </a:ext>
            </a:extLst>
          </p:cNvPr>
          <p:cNvSpPr txBox="1"/>
          <p:nvPr/>
        </p:nvSpPr>
        <p:spPr>
          <a:xfrm>
            <a:off x="642996" y="4017476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Knowledge graph statistics on `Anti-patterns’</a:t>
            </a:r>
          </a:p>
          <a:p>
            <a:r>
              <a:rPr lang="en-US" dirty="0"/>
              <a:t> - Using `anti-patterns’ for defining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82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(Sampling)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65EFB0B-B6EE-4C75-9D83-08A16A4C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3" y="2509911"/>
            <a:ext cx="913745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Application (Sampling)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55980-A814-4532-BABC-C8A87458E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31" y="971268"/>
            <a:ext cx="8905735" cy="2956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9B3B33-7E45-470A-8E04-D5BDF819A949}"/>
              </a:ext>
            </a:extLst>
          </p:cNvPr>
          <p:cNvSpPr txBox="1"/>
          <p:nvPr/>
        </p:nvSpPr>
        <p:spPr>
          <a:xfrm>
            <a:off x="2231136" y="5542925"/>
            <a:ext cx="7729728" cy="76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</a:rPr>
              <a:t>Challenges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</a:rPr>
              <a:t>Keep the contradictions in sample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</a:rPr>
              <a:t>Not break graph into subgraphs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</a:rPr>
              <a:t>Retain original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54880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Comparison with the Sample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11193-8BB5-4C70-840F-83A96B28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783C9AB-8C5D-494D-A876-BF2B75BB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0" y="478341"/>
            <a:ext cx="4885710" cy="383124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68F95DF-9A1B-4260-BB7C-981B649BA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996" y="478341"/>
            <a:ext cx="4934589" cy="39070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6BFC1-D7F6-421A-B579-49F1F777311C}"/>
              </a:ext>
            </a:extLst>
          </p:cNvPr>
          <p:cNvSpPr txBox="1"/>
          <p:nvPr/>
        </p:nvSpPr>
        <p:spPr>
          <a:xfrm>
            <a:off x="826140" y="4399850"/>
            <a:ext cx="107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comparison of </a:t>
            </a:r>
            <a:r>
              <a:rPr lang="en-US" dirty="0" err="1"/>
              <a:t>inlinks</a:t>
            </a:r>
            <a:r>
              <a:rPr lang="en-US" dirty="0"/>
              <a:t> between the Samples of YAGO, </a:t>
            </a:r>
            <a:r>
              <a:rPr lang="en-US" dirty="0" err="1"/>
              <a:t>Dbpedia</a:t>
            </a:r>
            <a:r>
              <a:rPr lang="en-US" dirty="0"/>
              <a:t> and DBLP and their original graphs.</a:t>
            </a:r>
          </a:p>
        </p:txBody>
      </p:sp>
    </p:spTree>
    <p:extLst>
      <p:ext uri="{BB962C8B-B14F-4D97-AF65-F5344CB8AC3E}">
        <p14:creationId xmlns:p14="http://schemas.microsoft.com/office/powerpoint/2010/main" val="457355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Comparison with the Sample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11193-8BB5-4C70-840F-83A96B28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DBE47A-9705-443B-91EE-6E8081C8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309" y="250915"/>
            <a:ext cx="5240093" cy="414893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D3001CE-C8F4-4FA0-9BB5-A0F770AE9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548" y="250915"/>
            <a:ext cx="5240093" cy="41489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91AF9-AB51-486E-A221-73446AE07B58}"/>
              </a:ext>
            </a:extLst>
          </p:cNvPr>
          <p:cNvSpPr/>
          <p:nvPr/>
        </p:nvSpPr>
        <p:spPr>
          <a:xfrm>
            <a:off x="807106" y="4437353"/>
            <a:ext cx="10808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Distribution comparison of </a:t>
            </a:r>
            <a:r>
              <a:rPr lang="en-US" dirty="0" err="1"/>
              <a:t>outlinks</a:t>
            </a:r>
            <a:r>
              <a:rPr lang="en-US" dirty="0"/>
              <a:t> between the Samples of YAGO, </a:t>
            </a:r>
            <a:r>
              <a:rPr lang="en-US" dirty="0" err="1"/>
              <a:t>Dbpedia</a:t>
            </a:r>
            <a:r>
              <a:rPr lang="en-US" dirty="0"/>
              <a:t> and DBLP and their original graphs.</a:t>
            </a:r>
          </a:p>
        </p:txBody>
      </p:sp>
    </p:spTree>
    <p:extLst>
      <p:ext uri="{BB962C8B-B14F-4D97-AF65-F5344CB8AC3E}">
        <p14:creationId xmlns:p14="http://schemas.microsoft.com/office/powerpoint/2010/main" val="172511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80CF7-BB90-48F3-B2D3-BE7F19F2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 with the sample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C4492E-3E06-440A-8ECC-745C8A72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9813" y="1792288"/>
            <a:ext cx="5386388" cy="41592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074CBE-63C9-4430-BAFA-72E2A4F00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213" y="1792288"/>
            <a:ext cx="5351463" cy="4159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DF6CCE-1D52-4FE9-8576-001E3BA4190E}"/>
              </a:ext>
            </a:extLst>
          </p:cNvPr>
          <p:cNvSpPr txBox="1"/>
          <p:nvPr/>
        </p:nvSpPr>
        <p:spPr>
          <a:xfrm>
            <a:off x="490977" y="5886059"/>
            <a:ext cx="1101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Comparison:</a:t>
            </a:r>
          </a:p>
          <a:p>
            <a:r>
              <a:rPr lang="en-US" dirty="0"/>
              <a:t> - Distribution of `Anti-pattern’ occurrences.                             - Distribution of `Anti-pattern’ grouped by size.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8319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5122" name="Picture 2" descr="Image result for introduction of a topic">
            <a:extLst>
              <a:ext uri="{FF2B5EF4-FFF2-40B4-BE49-F238E27FC236}">
                <a16:creationId xmlns:a16="http://schemas.microsoft.com/office/drawing/2014/main" id="{C402167A-22A8-438C-861F-C512876E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984" y="3157413"/>
            <a:ext cx="3106345" cy="22676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D35DBC-5CFF-4B29-A37A-9FE7694E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062" y="2944460"/>
            <a:ext cx="6841534" cy="286631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Derived a formal definition of an `Anti-pattern’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Delivered an extraction pipeline.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Implemented two method using `Anti-patterns’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Sampling</a:t>
            </a:r>
          </a:p>
          <a:p>
            <a:pPr marL="514350" indent="-514350">
              <a:buFont typeface="+mj-lt"/>
              <a:buAutoNum type="arabicPeriod"/>
            </a:pPr>
            <a:endParaRPr lang="en-US" sz="2400"/>
          </a:p>
          <a:p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281303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91440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77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75140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B46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73F542-64F8-4B68-B56B-7901119FE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268" b="36100"/>
          <a:stretch/>
        </p:blipFill>
        <p:spPr bwMode="auto">
          <a:xfrm>
            <a:off x="3649318" y="10"/>
            <a:ext cx="8542682" cy="2130463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F5B469-1432-47BC-A8BB-9B12364F9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7" r="-2" b="28301"/>
          <a:stretch/>
        </p:blipFill>
        <p:spPr bwMode="auto">
          <a:xfrm>
            <a:off x="20" y="4682840"/>
            <a:ext cx="8563356" cy="2175160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35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Future Work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future work">
            <a:extLst>
              <a:ext uri="{FF2B5EF4-FFF2-40B4-BE49-F238E27FC236}">
                <a16:creationId xmlns:a16="http://schemas.microsoft.com/office/drawing/2014/main" id="{34392082-DCBF-4144-BC74-18616B12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463" y="2989536"/>
            <a:ext cx="2603386" cy="26033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C373-9D4F-4C58-9EBF-037B7557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062" y="2944460"/>
            <a:ext cx="6841534" cy="2866318"/>
          </a:xfrm>
        </p:spPr>
        <p:txBody>
          <a:bodyPr>
            <a:normAutofit/>
          </a:bodyPr>
          <a:lstStyle/>
          <a:p>
            <a:r>
              <a:rPr lang="en-US" sz="2400"/>
              <a:t>Investigating lesser known knowledge graphs</a:t>
            </a:r>
          </a:p>
          <a:p>
            <a:r>
              <a:rPr lang="en-US" sz="2400"/>
              <a:t>Improved analysis on ‘Anti-patterns’</a:t>
            </a:r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771487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Accept">
            <a:extLst>
              <a:ext uri="{FF2B5EF4-FFF2-40B4-BE49-F238E27FC236}">
                <a16:creationId xmlns:a16="http://schemas.microsoft.com/office/drawing/2014/main" id="{1C4EFE03-CE3D-42EE-9FC4-1AF051C8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7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91440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77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75140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B46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73F542-64F8-4B68-B56B-7901119FE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4" r="1" b="18514"/>
          <a:stretch/>
        </p:blipFill>
        <p:spPr bwMode="auto">
          <a:xfrm>
            <a:off x="3649318" y="10"/>
            <a:ext cx="8542682" cy="2130463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F5B469-1432-47BC-A8BB-9B12364F9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7" r="-2" b="28301"/>
          <a:stretch/>
        </p:blipFill>
        <p:spPr bwMode="auto">
          <a:xfrm>
            <a:off x="20" y="4682840"/>
            <a:ext cx="8563356" cy="2175160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make mistakes consistent">
            <a:extLst>
              <a:ext uri="{FF2B5EF4-FFF2-40B4-BE49-F238E27FC236}">
                <a16:creationId xmlns:a16="http://schemas.microsoft.com/office/drawing/2014/main" id="{27717066-B781-4817-9279-A07D2E7E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72" y="1106560"/>
            <a:ext cx="8863233" cy="4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C4AB-5406-4639-98BA-365A76B7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Research Questions</a:t>
            </a:r>
            <a:endParaRPr lang="en-NL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4CA6F5-66BC-4861-B2EB-F9073E573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234601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81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1A61-545B-4D32-A33B-E1486C24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DAE557-74AB-4973-A791-80A16247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Triple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</a:t>
            </a:r>
            <a:endParaRPr lang="en-NL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4D42645-1310-4995-A660-0AE2175D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4" y="2443142"/>
            <a:ext cx="4195762" cy="336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84B1B-9621-494F-95BD-95944D07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2343150"/>
            <a:ext cx="4010025" cy="7810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1734C-05C9-4C2A-9892-58C7A6B916C4}"/>
              </a:ext>
            </a:extLst>
          </p:cNvPr>
          <p:cNvSpPr txBox="1">
            <a:spLocks/>
          </p:cNvSpPr>
          <p:nvPr/>
        </p:nvSpPr>
        <p:spPr>
          <a:xfrm>
            <a:off x="6115361" y="183197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Graphical Representation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4E0756-ECF2-4825-A371-B4554F45A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4001294"/>
            <a:ext cx="4397510" cy="16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6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1A61-545B-4D32-A33B-E1486C24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1B5A5E-4769-474A-8E64-55FF958A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2494" y="1675227"/>
            <a:ext cx="860701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61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B14FA9-7A46-4767-BC66-FA625FB2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9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BDEA26D-79DD-4ED7-8555-5CC43EB1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55" y="1396588"/>
            <a:ext cx="9166065" cy="5290673"/>
          </a:xfrm>
          <a:prstGeom prst="rect">
            <a:avLst/>
          </a:prstGeom>
        </p:spPr>
      </p:pic>
      <p:pic>
        <p:nvPicPr>
          <p:cNvPr id="40" name="Picture 2" descr="Image result for Monaco">
            <a:extLst>
              <a:ext uri="{FF2B5EF4-FFF2-40B4-BE49-F238E27FC236}">
                <a16:creationId xmlns:a16="http://schemas.microsoft.com/office/drawing/2014/main" id="{02050AE9-B1A4-4D0C-86E6-F4ACC16D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522" y="5810086"/>
            <a:ext cx="1544066" cy="7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country in europe">
            <a:extLst>
              <a:ext uri="{FF2B5EF4-FFF2-40B4-BE49-F238E27FC236}">
                <a16:creationId xmlns:a16="http://schemas.microsoft.com/office/drawing/2014/main" id="{62993769-F477-46EB-AFA2-A03B530A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61" y="4173316"/>
            <a:ext cx="1281074" cy="8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city in europe">
            <a:extLst>
              <a:ext uri="{FF2B5EF4-FFF2-40B4-BE49-F238E27FC236}">
                <a16:creationId xmlns:a16="http://schemas.microsoft.com/office/drawing/2014/main" id="{B907E43B-44E2-49B7-AE06-1B7A0E54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23" y="4173315"/>
            <a:ext cx="1493327" cy="86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Image result for city drawing">
            <a:extLst>
              <a:ext uri="{FF2B5EF4-FFF2-40B4-BE49-F238E27FC236}">
                <a16:creationId xmlns:a16="http://schemas.microsoft.com/office/drawing/2014/main" id="{11320E0F-A665-408B-B7DF-B8F065AF7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59" y="2005645"/>
            <a:ext cx="1230763" cy="9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country">
            <a:extLst>
              <a:ext uri="{FF2B5EF4-FFF2-40B4-BE49-F238E27FC236}">
                <a16:creationId xmlns:a16="http://schemas.microsoft.com/office/drawing/2014/main" id="{BF1D5176-4366-49D4-8C0D-368581C6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56" y="2009037"/>
            <a:ext cx="1224439" cy="8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person">
            <a:extLst>
              <a:ext uri="{FF2B5EF4-FFF2-40B4-BE49-F238E27FC236}">
                <a16:creationId xmlns:a16="http://schemas.microsoft.com/office/drawing/2014/main" id="{E5936049-4D15-40D1-AF8D-7AD9C13E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05" y="4173668"/>
            <a:ext cx="1431899" cy="8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Image result for pi">
            <a:extLst>
              <a:ext uri="{FF2B5EF4-FFF2-40B4-BE49-F238E27FC236}">
                <a16:creationId xmlns:a16="http://schemas.microsoft.com/office/drawing/2014/main" id="{37F52DC0-5D5E-4211-A32C-7B49E1F7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814" y="1819996"/>
            <a:ext cx="1159896" cy="112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Image result for group of animals drawing">
            <a:extLst>
              <a:ext uri="{FF2B5EF4-FFF2-40B4-BE49-F238E27FC236}">
                <a16:creationId xmlns:a16="http://schemas.microsoft.com/office/drawing/2014/main" id="{FCC18F88-151F-4DB7-8893-60396190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7" y="2041049"/>
            <a:ext cx="1578917" cy="8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 descr="Image result for rational">
            <a:extLst>
              <a:ext uri="{FF2B5EF4-FFF2-40B4-BE49-F238E27FC236}">
                <a16:creationId xmlns:a16="http://schemas.microsoft.com/office/drawing/2014/main" id="{2410A3DA-B050-43A7-A2C9-CCC73E33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115" y="4095062"/>
            <a:ext cx="2105955" cy="9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Image result for tim berners lee">
            <a:extLst>
              <a:ext uri="{FF2B5EF4-FFF2-40B4-BE49-F238E27FC236}">
                <a16:creationId xmlns:a16="http://schemas.microsoft.com/office/drawing/2014/main" id="{7AC4E7D1-FFC3-41E8-B728-21BE9A1F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424" y="5461412"/>
            <a:ext cx="996992" cy="12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6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B14FA9-7A46-4767-BC66-FA625FB2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9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BDEA26D-79DD-4ED7-8555-5CC43EB1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55" y="1396588"/>
            <a:ext cx="9166065" cy="52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5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631</Words>
  <Application>Microsoft Office PowerPoint</Application>
  <PresentationFormat>Widescreen</PresentationFormat>
  <Paragraphs>180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Gill Sans MT</vt:lpstr>
      <vt:lpstr>Office Theme</vt:lpstr>
      <vt:lpstr>Designing custom inconsistent knowledge graphs </vt:lpstr>
      <vt:lpstr>Overview</vt:lpstr>
      <vt:lpstr>Introduction</vt:lpstr>
      <vt:lpstr>Introduction</vt:lpstr>
      <vt:lpstr>Research Questions</vt:lpstr>
      <vt:lpstr>Background</vt:lpstr>
      <vt:lpstr>Background</vt:lpstr>
      <vt:lpstr>Background</vt:lpstr>
      <vt:lpstr>Background</vt:lpstr>
      <vt:lpstr>Formal definition of an Anti-pattern</vt:lpstr>
      <vt:lpstr>Approach</vt:lpstr>
      <vt:lpstr>Method</vt:lpstr>
      <vt:lpstr>Method</vt:lpstr>
      <vt:lpstr>Method</vt:lpstr>
      <vt:lpstr>Datasets</vt:lpstr>
      <vt:lpstr>Data statistics</vt:lpstr>
      <vt:lpstr>Measuring completeness</vt:lpstr>
      <vt:lpstr>Applications</vt:lpstr>
      <vt:lpstr>Application (SPARQL validation)</vt:lpstr>
      <vt:lpstr>Application (Analytics)</vt:lpstr>
      <vt:lpstr>Application (Analytics)</vt:lpstr>
      <vt:lpstr>Application (Analytics)</vt:lpstr>
      <vt:lpstr>Application (Analytics)</vt:lpstr>
      <vt:lpstr>Application (Sampling)</vt:lpstr>
      <vt:lpstr>Application (Sampling)</vt:lpstr>
      <vt:lpstr>Comparison with the Sample</vt:lpstr>
      <vt:lpstr>Comparison with the Sample</vt:lpstr>
      <vt:lpstr>Comparison with the sample</vt:lpstr>
      <vt:lpstr>Conclusion</vt:lpstr>
      <vt:lpstr>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custom inconsistent knowledge graphs </dc:title>
  <dc:creator>Thomas de Groot</dc:creator>
  <cp:lastModifiedBy>Thomas de Groot</cp:lastModifiedBy>
  <cp:revision>3</cp:revision>
  <dcterms:created xsi:type="dcterms:W3CDTF">2019-10-01T07:01:32Z</dcterms:created>
  <dcterms:modified xsi:type="dcterms:W3CDTF">2019-10-01T07:25:08Z</dcterms:modified>
</cp:coreProperties>
</file>